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03C40B-F0E5-4149-B616-D9CCCB011D9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D040D431-C3CF-48AE-B642-A68E9A6E1E68}">
      <dgm:prSet/>
      <dgm:spPr/>
      <dgm:t>
        <a:bodyPr/>
        <a:lstStyle/>
        <a:p>
          <a:pPr rtl="0"/>
          <a:r>
            <a:rPr lang="tr-TR" dirty="0" smtClean="0"/>
            <a:t>9.SINIF</a:t>
          </a:r>
        </a:p>
        <a:p>
          <a:r>
            <a:rPr lang="tr-TR" dirty="0" smtClean="0"/>
            <a:t>(ORTAK EĞİTİM) </a:t>
          </a:r>
          <a:endParaRPr lang="tr-TR" dirty="0"/>
        </a:p>
      </dgm:t>
    </dgm:pt>
    <dgm:pt modelId="{5490790D-16E8-4ED7-8612-09261C0659F8}" type="parTrans" cxnId="{48898C19-2455-444F-B83C-ADA6BA58EC16}">
      <dgm:prSet/>
      <dgm:spPr/>
      <dgm:t>
        <a:bodyPr/>
        <a:lstStyle/>
        <a:p>
          <a:endParaRPr lang="tr-TR"/>
        </a:p>
      </dgm:t>
    </dgm:pt>
    <dgm:pt modelId="{CBFC74E9-4ED9-4964-A61D-63F3D351E1A7}" type="sibTrans" cxnId="{48898C19-2455-444F-B83C-ADA6BA58EC16}">
      <dgm:prSet/>
      <dgm:spPr/>
      <dgm:t>
        <a:bodyPr/>
        <a:lstStyle/>
        <a:p>
          <a:endParaRPr lang="tr-TR"/>
        </a:p>
      </dgm:t>
    </dgm:pt>
    <dgm:pt modelId="{B623D9AC-6E8D-484A-B529-625196D58305}">
      <dgm:prSet/>
      <dgm:spPr>
        <a:solidFill>
          <a:schemeClr val="accent6">
            <a:lumMod val="60000"/>
            <a:lumOff val="40000"/>
          </a:schemeClr>
        </a:solidFill>
      </dgm:spPr>
      <dgm:t>
        <a:bodyPr/>
        <a:lstStyle/>
        <a:p>
          <a:pPr rtl="0"/>
          <a:r>
            <a:rPr lang="tr-TR" dirty="0" smtClean="0"/>
            <a:t>ANADOLU MESLEKPROGRAMI</a:t>
          </a:r>
          <a:endParaRPr lang="tr-TR" dirty="0"/>
        </a:p>
      </dgm:t>
    </dgm:pt>
    <dgm:pt modelId="{E2D37908-9406-4E1C-8CDF-7B28969F1CEC}" type="parTrans" cxnId="{4C031643-455A-4E71-AA03-DF2C11647E8E}">
      <dgm:prSet/>
      <dgm:spPr/>
      <dgm:t>
        <a:bodyPr/>
        <a:lstStyle/>
        <a:p>
          <a:endParaRPr lang="tr-TR"/>
        </a:p>
      </dgm:t>
    </dgm:pt>
    <dgm:pt modelId="{64D9B123-51F1-45F7-9764-07777E81EA6F}" type="sibTrans" cxnId="{4C031643-455A-4E71-AA03-DF2C11647E8E}">
      <dgm:prSet/>
      <dgm:spPr/>
      <dgm:t>
        <a:bodyPr/>
        <a:lstStyle/>
        <a:p>
          <a:endParaRPr lang="tr-TR"/>
        </a:p>
      </dgm:t>
    </dgm:pt>
    <dgm:pt modelId="{9581E01D-8224-4FA3-8A56-9B370CEBA2A1}">
      <dgm:prSet/>
      <dgm:spPr>
        <a:solidFill>
          <a:schemeClr val="accent5">
            <a:lumMod val="60000"/>
            <a:lumOff val="40000"/>
          </a:schemeClr>
        </a:solidFill>
      </dgm:spPr>
      <dgm:t>
        <a:bodyPr/>
        <a:lstStyle/>
        <a:p>
          <a:pPr rtl="0"/>
          <a:r>
            <a:rPr lang="tr-TR" dirty="0" smtClean="0"/>
            <a:t>ANADOLU TEKNİK PROGRAMI</a:t>
          </a:r>
          <a:endParaRPr lang="tr-TR" dirty="0"/>
        </a:p>
      </dgm:t>
    </dgm:pt>
    <dgm:pt modelId="{831B9BC1-DBC8-4AB2-9597-876CF5AF54ED}" type="parTrans" cxnId="{5635E173-0F41-4DF6-A3C4-DE14B9C7FDDD}">
      <dgm:prSet/>
      <dgm:spPr/>
      <dgm:t>
        <a:bodyPr/>
        <a:lstStyle/>
        <a:p>
          <a:endParaRPr lang="tr-TR"/>
        </a:p>
      </dgm:t>
    </dgm:pt>
    <dgm:pt modelId="{568219AD-CA6B-4E9B-B8C7-EC4276495EEA}" type="sibTrans" cxnId="{5635E173-0F41-4DF6-A3C4-DE14B9C7FDDD}">
      <dgm:prSet/>
      <dgm:spPr/>
      <dgm:t>
        <a:bodyPr/>
        <a:lstStyle/>
        <a:p>
          <a:endParaRPr lang="tr-TR"/>
        </a:p>
      </dgm:t>
    </dgm:pt>
    <dgm:pt modelId="{629CC454-CA18-4CE8-A7E4-2F0E22509737}" type="pres">
      <dgm:prSet presAssocID="{7003C40B-F0E5-4149-B616-D9CCCB011D93}" presName="diagram" presStyleCnt="0">
        <dgm:presLayoutVars>
          <dgm:chPref val="1"/>
          <dgm:dir/>
          <dgm:animOne val="branch"/>
          <dgm:animLvl val="lvl"/>
          <dgm:resizeHandles val="exact"/>
        </dgm:presLayoutVars>
      </dgm:prSet>
      <dgm:spPr/>
      <dgm:t>
        <a:bodyPr/>
        <a:lstStyle/>
        <a:p>
          <a:endParaRPr lang="tr-TR"/>
        </a:p>
      </dgm:t>
    </dgm:pt>
    <dgm:pt modelId="{3412E105-BCF5-4DAB-A3F9-B4A71D76E8DF}" type="pres">
      <dgm:prSet presAssocID="{D040D431-C3CF-48AE-B642-A68E9A6E1E68}" presName="root1" presStyleCnt="0"/>
      <dgm:spPr/>
    </dgm:pt>
    <dgm:pt modelId="{2F01BECA-0BFD-4F96-A1B8-BA036AA7F078}" type="pres">
      <dgm:prSet presAssocID="{D040D431-C3CF-48AE-B642-A68E9A6E1E68}" presName="LevelOneTextNode" presStyleLbl="node0" presStyleIdx="0" presStyleCnt="3" custLinFactY="15898" custLinFactNeighborX="-66059" custLinFactNeighborY="100000">
        <dgm:presLayoutVars>
          <dgm:chPref val="3"/>
        </dgm:presLayoutVars>
      </dgm:prSet>
      <dgm:spPr/>
      <dgm:t>
        <a:bodyPr/>
        <a:lstStyle/>
        <a:p>
          <a:endParaRPr lang="tr-TR"/>
        </a:p>
      </dgm:t>
    </dgm:pt>
    <dgm:pt modelId="{1D42C196-D74A-422B-98BC-9B1E00CAE334}" type="pres">
      <dgm:prSet presAssocID="{D040D431-C3CF-48AE-B642-A68E9A6E1E68}" presName="level2hierChild" presStyleCnt="0"/>
      <dgm:spPr/>
    </dgm:pt>
    <dgm:pt modelId="{B3A8CFC2-60E2-46E6-9EC8-E4F74757D44A}" type="pres">
      <dgm:prSet presAssocID="{B623D9AC-6E8D-484A-B529-625196D58305}" presName="root1" presStyleCnt="0"/>
      <dgm:spPr/>
    </dgm:pt>
    <dgm:pt modelId="{EEA9A3FD-1CAC-45E0-8CD6-9AE6A4577331}" type="pres">
      <dgm:prSet presAssocID="{B623D9AC-6E8D-484A-B529-625196D58305}" presName="LevelOneTextNode" presStyleLbl="node0" presStyleIdx="1" presStyleCnt="3" custLinFactNeighborX="59910" custLinFactNeighborY="83032">
        <dgm:presLayoutVars>
          <dgm:chPref val="3"/>
        </dgm:presLayoutVars>
      </dgm:prSet>
      <dgm:spPr/>
      <dgm:t>
        <a:bodyPr/>
        <a:lstStyle/>
        <a:p>
          <a:endParaRPr lang="tr-TR"/>
        </a:p>
      </dgm:t>
    </dgm:pt>
    <dgm:pt modelId="{FDCA0FD6-52AC-4CBF-847F-FFA14E6E6B90}" type="pres">
      <dgm:prSet presAssocID="{B623D9AC-6E8D-484A-B529-625196D58305}" presName="level2hierChild" presStyleCnt="0"/>
      <dgm:spPr/>
    </dgm:pt>
    <dgm:pt modelId="{AFB35E2A-ABB5-4A3B-A5AC-05B3B4F782B8}" type="pres">
      <dgm:prSet presAssocID="{9581E01D-8224-4FA3-8A56-9B370CEBA2A1}" presName="root1" presStyleCnt="0"/>
      <dgm:spPr/>
    </dgm:pt>
    <dgm:pt modelId="{99A494EC-1094-4767-922A-15F1A75C615B}" type="pres">
      <dgm:prSet presAssocID="{9581E01D-8224-4FA3-8A56-9B370CEBA2A1}" presName="LevelOneTextNode" presStyleLbl="node0" presStyleIdx="2" presStyleCnt="3" custLinFactY="-77310" custLinFactNeighborX="59910" custLinFactNeighborY="-100000">
        <dgm:presLayoutVars>
          <dgm:chPref val="3"/>
        </dgm:presLayoutVars>
      </dgm:prSet>
      <dgm:spPr/>
      <dgm:t>
        <a:bodyPr/>
        <a:lstStyle/>
        <a:p>
          <a:endParaRPr lang="tr-TR"/>
        </a:p>
      </dgm:t>
    </dgm:pt>
    <dgm:pt modelId="{C9FB6AEC-2E72-4448-A6F5-D369CAEDD586}" type="pres">
      <dgm:prSet presAssocID="{9581E01D-8224-4FA3-8A56-9B370CEBA2A1}" presName="level2hierChild" presStyleCnt="0"/>
      <dgm:spPr/>
    </dgm:pt>
  </dgm:ptLst>
  <dgm:cxnLst>
    <dgm:cxn modelId="{5635E173-0F41-4DF6-A3C4-DE14B9C7FDDD}" srcId="{7003C40B-F0E5-4149-B616-D9CCCB011D93}" destId="{9581E01D-8224-4FA3-8A56-9B370CEBA2A1}" srcOrd="2" destOrd="0" parTransId="{831B9BC1-DBC8-4AB2-9597-876CF5AF54ED}" sibTransId="{568219AD-CA6B-4E9B-B8C7-EC4276495EEA}"/>
    <dgm:cxn modelId="{B0495357-B4EB-48ED-A7D4-F05DDAB2781D}" type="presOf" srcId="{7003C40B-F0E5-4149-B616-D9CCCB011D93}" destId="{629CC454-CA18-4CE8-A7E4-2F0E22509737}" srcOrd="0" destOrd="0" presId="urn:microsoft.com/office/officeart/2005/8/layout/hierarchy2"/>
    <dgm:cxn modelId="{C8C8AB2A-C1A4-4886-A08A-3C950FBC7FBD}" type="presOf" srcId="{9581E01D-8224-4FA3-8A56-9B370CEBA2A1}" destId="{99A494EC-1094-4767-922A-15F1A75C615B}" srcOrd="0" destOrd="0" presId="urn:microsoft.com/office/officeart/2005/8/layout/hierarchy2"/>
    <dgm:cxn modelId="{48898C19-2455-444F-B83C-ADA6BA58EC16}" srcId="{7003C40B-F0E5-4149-B616-D9CCCB011D93}" destId="{D040D431-C3CF-48AE-B642-A68E9A6E1E68}" srcOrd="0" destOrd="0" parTransId="{5490790D-16E8-4ED7-8612-09261C0659F8}" sibTransId="{CBFC74E9-4ED9-4964-A61D-63F3D351E1A7}"/>
    <dgm:cxn modelId="{447E4D2C-D30B-4DEE-8F70-40BD81738CB7}" type="presOf" srcId="{D040D431-C3CF-48AE-B642-A68E9A6E1E68}" destId="{2F01BECA-0BFD-4F96-A1B8-BA036AA7F078}" srcOrd="0" destOrd="0" presId="urn:microsoft.com/office/officeart/2005/8/layout/hierarchy2"/>
    <dgm:cxn modelId="{4976A9D9-E3DC-4774-AC91-9C61B9E03645}" type="presOf" srcId="{B623D9AC-6E8D-484A-B529-625196D58305}" destId="{EEA9A3FD-1CAC-45E0-8CD6-9AE6A4577331}" srcOrd="0" destOrd="0" presId="urn:microsoft.com/office/officeart/2005/8/layout/hierarchy2"/>
    <dgm:cxn modelId="{4C031643-455A-4E71-AA03-DF2C11647E8E}" srcId="{7003C40B-F0E5-4149-B616-D9CCCB011D93}" destId="{B623D9AC-6E8D-484A-B529-625196D58305}" srcOrd="1" destOrd="0" parTransId="{E2D37908-9406-4E1C-8CDF-7B28969F1CEC}" sibTransId="{64D9B123-51F1-45F7-9764-07777E81EA6F}"/>
    <dgm:cxn modelId="{6BA35A1E-1E88-41B1-A693-474B31F5AE4E}" type="presParOf" srcId="{629CC454-CA18-4CE8-A7E4-2F0E22509737}" destId="{3412E105-BCF5-4DAB-A3F9-B4A71D76E8DF}" srcOrd="0" destOrd="0" presId="urn:microsoft.com/office/officeart/2005/8/layout/hierarchy2"/>
    <dgm:cxn modelId="{8A1A13CD-0BAF-4931-928B-E6218077A7FA}" type="presParOf" srcId="{3412E105-BCF5-4DAB-A3F9-B4A71D76E8DF}" destId="{2F01BECA-0BFD-4F96-A1B8-BA036AA7F078}" srcOrd="0" destOrd="0" presId="urn:microsoft.com/office/officeart/2005/8/layout/hierarchy2"/>
    <dgm:cxn modelId="{B6365A19-CA7B-412C-B5B8-8FF656262F72}" type="presParOf" srcId="{3412E105-BCF5-4DAB-A3F9-B4A71D76E8DF}" destId="{1D42C196-D74A-422B-98BC-9B1E00CAE334}" srcOrd="1" destOrd="0" presId="urn:microsoft.com/office/officeart/2005/8/layout/hierarchy2"/>
    <dgm:cxn modelId="{14BF85FB-92C6-446D-B476-886E420183CF}" type="presParOf" srcId="{629CC454-CA18-4CE8-A7E4-2F0E22509737}" destId="{B3A8CFC2-60E2-46E6-9EC8-E4F74757D44A}" srcOrd="1" destOrd="0" presId="urn:microsoft.com/office/officeart/2005/8/layout/hierarchy2"/>
    <dgm:cxn modelId="{737EBD04-74C1-4C37-9728-0F05753271D8}" type="presParOf" srcId="{B3A8CFC2-60E2-46E6-9EC8-E4F74757D44A}" destId="{EEA9A3FD-1CAC-45E0-8CD6-9AE6A4577331}" srcOrd="0" destOrd="0" presId="urn:microsoft.com/office/officeart/2005/8/layout/hierarchy2"/>
    <dgm:cxn modelId="{C89FE57B-38B1-448C-AFE3-C27D5D2BAC4D}" type="presParOf" srcId="{B3A8CFC2-60E2-46E6-9EC8-E4F74757D44A}" destId="{FDCA0FD6-52AC-4CBF-847F-FFA14E6E6B90}" srcOrd="1" destOrd="0" presId="urn:microsoft.com/office/officeart/2005/8/layout/hierarchy2"/>
    <dgm:cxn modelId="{9985BA84-2D43-4D9B-82C0-497C30761D0E}" type="presParOf" srcId="{629CC454-CA18-4CE8-A7E4-2F0E22509737}" destId="{AFB35E2A-ABB5-4A3B-A5AC-05B3B4F782B8}" srcOrd="2" destOrd="0" presId="urn:microsoft.com/office/officeart/2005/8/layout/hierarchy2"/>
    <dgm:cxn modelId="{0D09FFB8-FD42-4EC1-9D90-17A312F4EC31}" type="presParOf" srcId="{AFB35E2A-ABB5-4A3B-A5AC-05B3B4F782B8}" destId="{99A494EC-1094-4767-922A-15F1A75C615B}" srcOrd="0" destOrd="0" presId="urn:microsoft.com/office/officeart/2005/8/layout/hierarchy2"/>
    <dgm:cxn modelId="{2CC88E7D-9288-46FC-9C5B-90358DB9AD15}" type="presParOf" srcId="{AFB35E2A-ABB5-4A3B-A5AC-05B3B4F782B8}" destId="{C9FB6AEC-2E72-4448-A6F5-D369CAEDD58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3E8843-2886-4EBA-9B7A-D9B081EA63C4}" type="doc">
      <dgm:prSet loTypeId="urn:microsoft.com/office/officeart/2005/8/layout/chevron2" loCatId="process" qsTypeId="urn:microsoft.com/office/officeart/2005/8/quickstyle/3d2" qsCatId="3D" csTypeId="urn:microsoft.com/office/officeart/2005/8/colors/accent1_2" csCatId="accent1" phldr="1"/>
      <dgm:spPr/>
      <dgm:t>
        <a:bodyPr/>
        <a:lstStyle/>
        <a:p>
          <a:endParaRPr lang="tr-TR"/>
        </a:p>
      </dgm:t>
    </dgm:pt>
    <dgm:pt modelId="{552892C3-5773-49C9-9D7D-BCFA036BD5EC}">
      <dgm:prSet phldrT="[Metin]"/>
      <dgm:spPr>
        <a:gradFill rotWithShape="0">
          <a:gsLst>
            <a:gs pos="0">
              <a:schemeClr val="accent1">
                <a:lumMod val="40000"/>
                <a:lumOff val="60000"/>
              </a:schemeClr>
            </a:gs>
            <a:gs pos="46000">
              <a:schemeClr val="accent1">
                <a:lumMod val="20000"/>
                <a:lumOff val="80000"/>
              </a:schemeClr>
            </a:gs>
            <a:gs pos="100000">
              <a:schemeClr val="accent1">
                <a:hueOff val="0"/>
                <a:satOff val="0"/>
                <a:lumOff val="0"/>
                <a:alphaOff val="0"/>
                <a:shade val="40000"/>
                <a:satMod val="160000"/>
              </a:schemeClr>
            </a:gs>
          </a:gsLst>
        </a:gradFill>
      </dgm:spPr>
      <dgm:t>
        <a:bodyPr/>
        <a:lstStyle/>
        <a:p>
          <a:r>
            <a:rPr lang="tr-TR" dirty="0" smtClean="0"/>
            <a:t>9.SINIF</a:t>
          </a:r>
          <a:endParaRPr lang="tr-TR" dirty="0"/>
        </a:p>
      </dgm:t>
    </dgm:pt>
    <dgm:pt modelId="{3CFBB55F-0E66-4A61-A614-EFE1F2E4CEA3}" type="parTrans" cxnId="{2AA4E220-3734-4070-920E-33E75BEB2015}">
      <dgm:prSet/>
      <dgm:spPr/>
      <dgm:t>
        <a:bodyPr/>
        <a:lstStyle/>
        <a:p>
          <a:endParaRPr lang="tr-TR"/>
        </a:p>
      </dgm:t>
    </dgm:pt>
    <dgm:pt modelId="{07D06E42-29CC-4CB2-9730-E5EA46BD6368}" type="sibTrans" cxnId="{2AA4E220-3734-4070-920E-33E75BEB2015}">
      <dgm:prSet/>
      <dgm:spPr/>
      <dgm:t>
        <a:bodyPr/>
        <a:lstStyle/>
        <a:p>
          <a:endParaRPr lang="tr-TR"/>
        </a:p>
      </dgm:t>
    </dgm:pt>
    <dgm:pt modelId="{972AB2CF-BC19-4866-A2FB-22FF9E2C3143}">
      <dgm:prSet phldrT="[Metin]" custT="1"/>
      <dgm:spPr/>
      <dgm:t>
        <a:bodyPr/>
        <a:lstStyle/>
        <a:p>
          <a:r>
            <a:rPr lang="tr-TR" sz="2800" dirty="0" smtClean="0"/>
            <a:t> ORTAK EĞİTİM</a:t>
          </a:r>
          <a:endParaRPr lang="tr-TR" sz="2800" dirty="0"/>
        </a:p>
      </dgm:t>
    </dgm:pt>
    <dgm:pt modelId="{6954FBC4-7030-4DBC-9758-B9357F05124E}" type="parTrans" cxnId="{E4B218B4-29BA-4A81-80D0-2527E46D23DF}">
      <dgm:prSet/>
      <dgm:spPr/>
      <dgm:t>
        <a:bodyPr/>
        <a:lstStyle/>
        <a:p>
          <a:endParaRPr lang="tr-TR"/>
        </a:p>
      </dgm:t>
    </dgm:pt>
    <dgm:pt modelId="{507C7CFA-BD08-4FDC-BC0B-22D6A3BE91F2}" type="sibTrans" cxnId="{E4B218B4-29BA-4A81-80D0-2527E46D23DF}">
      <dgm:prSet/>
      <dgm:spPr/>
      <dgm:t>
        <a:bodyPr/>
        <a:lstStyle/>
        <a:p>
          <a:endParaRPr lang="tr-TR"/>
        </a:p>
      </dgm:t>
    </dgm:pt>
    <dgm:pt modelId="{0D1E0BCC-02AD-4E01-8E1D-7EC2239843E0}">
      <dgm:prSet phldrT="[Metin]"/>
      <dgm:spPr>
        <a:gradFill rotWithShape="0">
          <a:gsLst>
            <a:gs pos="0">
              <a:schemeClr val="accent1">
                <a:lumMod val="75000"/>
              </a:schemeClr>
            </a:gs>
            <a:gs pos="46000">
              <a:schemeClr val="accent1">
                <a:lumMod val="40000"/>
                <a:lumOff val="60000"/>
              </a:schemeClr>
            </a:gs>
            <a:gs pos="100000">
              <a:schemeClr val="accent1">
                <a:hueOff val="0"/>
                <a:satOff val="0"/>
                <a:lumOff val="0"/>
                <a:alphaOff val="0"/>
                <a:shade val="40000"/>
                <a:satMod val="160000"/>
              </a:schemeClr>
            </a:gs>
          </a:gsLst>
        </a:gradFill>
      </dgm:spPr>
      <dgm:t>
        <a:bodyPr/>
        <a:lstStyle/>
        <a:p>
          <a:r>
            <a:rPr lang="tr-TR" dirty="0" smtClean="0"/>
            <a:t>10.SINIF</a:t>
          </a:r>
          <a:endParaRPr lang="tr-TR" dirty="0"/>
        </a:p>
      </dgm:t>
    </dgm:pt>
    <dgm:pt modelId="{91C67753-D07A-4C0A-A803-465A87964D06}" type="parTrans" cxnId="{F77F5E83-FD26-4417-B433-B842B4D24BF8}">
      <dgm:prSet/>
      <dgm:spPr/>
      <dgm:t>
        <a:bodyPr/>
        <a:lstStyle/>
        <a:p>
          <a:endParaRPr lang="tr-TR"/>
        </a:p>
      </dgm:t>
    </dgm:pt>
    <dgm:pt modelId="{1D549A1F-ADC1-4D71-8BCB-D2B35910A83B}" type="sibTrans" cxnId="{F77F5E83-FD26-4417-B433-B842B4D24BF8}">
      <dgm:prSet/>
      <dgm:spPr/>
      <dgm:t>
        <a:bodyPr/>
        <a:lstStyle/>
        <a:p>
          <a:endParaRPr lang="tr-TR"/>
        </a:p>
      </dgm:t>
    </dgm:pt>
    <dgm:pt modelId="{C0E46011-7FC4-47ED-B0EA-D9BD0DF2B4AC}">
      <dgm:prSet phldrT="[Metin]" custT="1"/>
      <dgm:spPr/>
      <dgm:t>
        <a:bodyPr/>
        <a:lstStyle/>
        <a:p>
          <a:r>
            <a:rPr lang="tr-TR" sz="2800" dirty="0" smtClean="0"/>
            <a:t>MESLEK ALANI EĞİTİMİ</a:t>
          </a:r>
          <a:endParaRPr lang="tr-TR" sz="2800" dirty="0"/>
        </a:p>
      </dgm:t>
    </dgm:pt>
    <dgm:pt modelId="{7B1E836E-D8DA-498F-B377-80D5D6314E4A}" type="parTrans" cxnId="{26CA6A06-395A-49D8-A16C-BF4C410BF468}">
      <dgm:prSet/>
      <dgm:spPr/>
      <dgm:t>
        <a:bodyPr/>
        <a:lstStyle/>
        <a:p>
          <a:endParaRPr lang="tr-TR"/>
        </a:p>
      </dgm:t>
    </dgm:pt>
    <dgm:pt modelId="{8DE83266-36FB-47C6-AFA8-005DDDD5E6FA}" type="sibTrans" cxnId="{26CA6A06-395A-49D8-A16C-BF4C410BF468}">
      <dgm:prSet/>
      <dgm:spPr/>
      <dgm:t>
        <a:bodyPr/>
        <a:lstStyle/>
        <a:p>
          <a:endParaRPr lang="tr-TR"/>
        </a:p>
      </dgm:t>
    </dgm:pt>
    <dgm:pt modelId="{46CC3539-53B0-41AF-A5A5-19A8C240ED15}">
      <dgm:prSet phldrT="[Metin]"/>
      <dgm:spPr>
        <a:gradFill rotWithShape="0">
          <a:gsLst>
            <a:gs pos="0">
              <a:schemeClr val="accent1">
                <a:hueOff val="0"/>
                <a:satOff val="0"/>
                <a:lumOff val="0"/>
                <a:alphaOff val="0"/>
                <a:tint val="60000"/>
                <a:satMod val="160000"/>
              </a:schemeClr>
            </a:gs>
            <a:gs pos="46000">
              <a:schemeClr val="accent1">
                <a:lumMod val="60000"/>
                <a:lumOff val="40000"/>
              </a:schemeClr>
            </a:gs>
            <a:gs pos="100000">
              <a:schemeClr val="accent1">
                <a:hueOff val="0"/>
                <a:satOff val="0"/>
                <a:lumOff val="0"/>
                <a:alphaOff val="0"/>
                <a:shade val="40000"/>
                <a:satMod val="160000"/>
              </a:schemeClr>
            </a:gs>
          </a:gsLst>
        </a:gradFill>
      </dgm:spPr>
      <dgm:t>
        <a:bodyPr/>
        <a:lstStyle/>
        <a:p>
          <a:r>
            <a:rPr lang="tr-TR" dirty="0" smtClean="0"/>
            <a:t>11.SINIF</a:t>
          </a:r>
          <a:endParaRPr lang="tr-TR" dirty="0"/>
        </a:p>
      </dgm:t>
    </dgm:pt>
    <dgm:pt modelId="{4EFC7119-6333-4CAA-A1D6-7F46695AA705}" type="parTrans" cxnId="{3EF962BC-6439-4711-9B73-4D5315D4C64F}">
      <dgm:prSet/>
      <dgm:spPr/>
      <dgm:t>
        <a:bodyPr/>
        <a:lstStyle/>
        <a:p>
          <a:endParaRPr lang="tr-TR"/>
        </a:p>
      </dgm:t>
    </dgm:pt>
    <dgm:pt modelId="{6FB6A1FD-9387-40CD-8061-42FDFB916B57}" type="sibTrans" cxnId="{3EF962BC-6439-4711-9B73-4D5315D4C64F}">
      <dgm:prSet/>
      <dgm:spPr/>
      <dgm:t>
        <a:bodyPr/>
        <a:lstStyle/>
        <a:p>
          <a:endParaRPr lang="tr-TR"/>
        </a:p>
      </dgm:t>
    </dgm:pt>
    <dgm:pt modelId="{460DCE8E-8219-44A8-867F-2A97DA59E5BD}">
      <dgm:prSet phldrT="[Metin]" custT="1"/>
      <dgm:spPr/>
      <dgm:t>
        <a:bodyPr/>
        <a:lstStyle/>
        <a:p>
          <a:r>
            <a:rPr lang="tr-TR" sz="2800" dirty="0" smtClean="0"/>
            <a:t> DAL EĞİTİM</a:t>
          </a:r>
          <a:endParaRPr lang="tr-TR" sz="2800" dirty="0"/>
        </a:p>
      </dgm:t>
    </dgm:pt>
    <dgm:pt modelId="{A8B68553-896B-452A-BBDF-5CA598885746}" type="parTrans" cxnId="{1BF5E88E-9C29-4944-8A5A-52714E09A805}">
      <dgm:prSet/>
      <dgm:spPr/>
      <dgm:t>
        <a:bodyPr/>
        <a:lstStyle/>
        <a:p>
          <a:endParaRPr lang="tr-TR"/>
        </a:p>
      </dgm:t>
    </dgm:pt>
    <dgm:pt modelId="{8FF8F128-C268-4D64-9B5A-F1F7298F3A11}" type="sibTrans" cxnId="{1BF5E88E-9C29-4944-8A5A-52714E09A805}">
      <dgm:prSet/>
      <dgm:spPr/>
      <dgm:t>
        <a:bodyPr/>
        <a:lstStyle/>
        <a:p>
          <a:endParaRPr lang="tr-TR"/>
        </a:p>
      </dgm:t>
    </dgm:pt>
    <dgm:pt modelId="{9561874D-0C78-4931-AC25-68703C639E01}">
      <dgm:prSet phldrT="[Metin]"/>
      <dgm:spPr>
        <a:gradFill rotWithShape="0">
          <a:gsLst>
            <a:gs pos="0">
              <a:schemeClr val="accent1">
                <a:hueOff val="0"/>
                <a:satOff val="0"/>
                <a:lumOff val="0"/>
                <a:alphaOff val="0"/>
                <a:tint val="60000"/>
                <a:satMod val="160000"/>
              </a:schemeClr>
            </a:gs>
            <a:gs pos="46000">
              <a:schemeClr val="accent1">
                <a:lumMod val="75000"/>
              </a:schemeClr>
            </a:gs>
            <a:gs pos="100000">
              <a:schemeClr val="accent1">
                <a:hueOff val="0"/>
                <a:satOff val="0"/>
                <a:lumOff val="0"/>
                <a:alphaOff val="0"/>
                <a:shade val="40000"/>
                <a:satMod val="160000"/>
              </a:schemeClr>
            </a:gs>
          </a:gsLst>
        </a:gradFill>
      </dgm:spPr>
      <dgm:t>
        <a:bodyPr/>
        <a:lstStyle/>
        <a:p>
          <a:r>
            <a:rPr lang="tr-TR" dirty="0" smtClean="0"/>
            <a:t>12.SINIF</a:t>
          </a:r>
          <a:endParaRPr lang="tr-TR" dirty="0"/>
        </a:p>
      </dgm:t>
    </dgm:pt>
    <dgm:pt modelId="{EE7F004B-8A78-4BDD-A0E1-1006C69E9776}" type="parTrans" cxnId="{8B7208BA-3633-412D-A8A8-1314AD13D103}">
      <dgm:prSet/>
      <dgm:spPr/>
      <dgm:t>
        <a:bodyPr/>
        <a:lstStyle/>
        <a:p>
          <a:endParaRPr lang="tr-TR"/>
        </a:p>
      </dgm:t>
    </dgm:pt>
    <dgm:pt modelId="{9C18EF09-A9A6-4DF2-BFF1-059C6CC4D1FF}" type="sibTrans" cxnId="{8B7208BA-3633-412D-A8A8-1314AD13D103}">
      <dgm:prSet/>
      <dgm:spPr/>
      <dgm:t>
        <a:bodyPr/>
        <a:lstStyle/>
        <a:p>
          <a:endParaRPr lang="tr-TR"/>
        </a:p>
      </dgm:t>
    </dgm:pt>
    <dgm:pt modelId="{A3E68FE8-0DB6-44E8-97ED-1EFA2F6E3A30}">
      <dgm:prSet phldrT="[Metin]" custT="1"/>
      <dgm:spPr/>
      <dgm:t>
        <a:bodyPr/>
        <a:lstStyle/>
        <a:p>
          <a:r>
            <a:rPr lang="tr-TR" sz="2800" dirty="0" smtClean="0"/>
            <a:t>DAL EĞİTİMİ</a:t>
          </a:r>
          <a:endParaRPr lang="tr-TR" sz="2800" dirty="0"/>
        </a:p>
      </dgm:t>
    </dgm:pt>
    <dgm:pt modelId="{08E51199-54B1-4B7B-98FC-BC603C279F2B}" type="parTrans" cxnId="{5F8D107C-5F3E-4CDB-B3EB-E53BEDB4A204}">
      <dgm:prSet/>
      <dgm:spPr/>
      <dgm:t>
        <a:bodyPr/>
        <a:lstStyle/>
        <a:p>
          <a:endParaRPr lang="tr-TR"/>
        </a:p>
      </dgm:t>
    </dgm:pt>
    <dgm:pt modelId="{7C454A4A-0BDC-4802-A18D-EB7013CF835E}" type="sibTrans" cxnId="{5F8D107C-5F3E-4CDB-B3EB-E53BEDB4A204}">
      <dgm:prSet/>
      <dgm:spPr/>
      <dgm:t>
        <a:bodyPr/>
        <a:lstStyle/>
        <a:p>
          <a:endParaRPr lang="tr-TR"/>
        </a:p>
      </dgm:t>
    </dgm:pt>
    <dgm:pt modelId="{30181609-37F1-4558-A9F0-B481C86F0CB3}" type="pres">
      <dgm:prSet presAssocID="{F13E8843-2886-4EBA-9B7A-D9B081EA63C4}" presName="linearFlow" presStyleCnt="0">
        <dgm:presLayoutVars>
          <dgm:dir/>
          <dgm:animLvl val="lvl"/>
          <dgm:resizeHandles val="exact"/>
        </dgm:presLayoutVars>
      </dgm:prSet>
      <dgm:spPr/>
      <dgm:t>
        <a:bodyPr/>
        <a:lstStyle/>
        <a:p>
          <a:endParaRPr lang="tr-TR"/>
        </a:p>
      </dgm:t>
    </dgm:pt>
    <dgm:pt modelId="{AE03AF27-00B6-4865-842F-469CCE6C7381}" type="pres">
      <dgm:prSet presAssocID="{552892C3-5773-49C9-9D7D-BCFA036BD5EC}" presName="composite" presStyleCnt="0"/>
      <dgm:spPr/>
    </dgm:pt>
    <dgm:pt modelId="{48A6601A-564E-4137-BA76-5E4FBD0F0383}" type="pres">
      <dgm:prSet presAssocID="{552892C3-5773-49C9-9D7D-BCFA036BD5EC}" presName="parentText" presStyleLbl="alignNode1" presStyleIdx="0" presStyleCnt="4">
        <dgm:presLayoutVars>
          <dgm:chMax val="1"/>
          <dgm:bulletEnabled val="1"/>
        </dgm:presLayoutVars>
      </dgm:prSet>
      <dgm:spPr/>
      <dgm:t>
        <a:bodyPr/>
        <a:lstStyle/>
        <a:p>
          <a:endParaRPr lang="tr-TR"/>
        </a:p>
      </dgm:t>
    </dgm:pt>
    <dgm:pt modelId="{C737BBE9-5E3E-44E7-8A04-AE25ADA8833B}" type="pres">
      <dgm:prSet presAssocID="{552892C3-5773-49C9-9D7D-BCFA036BD5EC}" presName="descendantText" presStyleLbl="alignAcc1" presStyleIdx="0" presStyleCnt="4">
        <dgm:presLayoutVars>
          <dgm:bulletEnabled val="1"/>
        </dgm:presLayoutVars>
      </dgm:prSet>
      <dgm:spPr/>
      <dgm:t>
        <a:bodyPr/>
        <a:lstStyle/>
        <a:p>
          <a:endParaRPr lang="tr-TR"/>
        </a:p>
      </dgm:t>
    </dgm:pt>
    <dgm:pt modelId="{1C7A3CD6-6646-47EC-A4DF-E79DA65BC9DD}" type="pres">
      <dgm:prSet presAssocID="{07D06E42-29CC-4CB2-9730-E5EA46BD6368}" presName="sp" presStyleCnt="0"/>
      <dgm:spPr/>
    </dgm:pt>
    <dgm:pt modelId="{447BBF95-AF32-40FF-9639-EDAA47962ACC}" type="pres">
      <dgm:prSet presAssocID="{0D1E0BCC-02AD-4E01-8E1D-7EC2239843E0}" presName="composite" presStyleCnt="0"/>
      <dgm:spPr/>
    </dgm:pt>
    <dgm:pt modelId="{648AF8DB-2AB5-4786-BAC0-6F1B226079BC}" type="pres">
      <dgm:prSet presAssocID="{0D1E0BCC-02AD-4E01-8E1D-7EC2239843E0}" presName="parentText" presStyleLbl="alignNode1" presStyleIdx="1" presStyleCnt="4">
        <dgm:presLayoutVars>
          <dgm:chMax val="1"/>
          <dgm:bulletEnabled val="1"/>
        </dgm:presLayoutVars>
      </dgm:prSet>
      <dgm:spPr/>
      <dgm:t>
        <a:bodyPr/>
        <a:lstStyle/>
        <a:p>
          <a:endParaRPr lang="tr-TR"/>
        </a:p>
      </dgm:t>
    </dgm:pt>
    <dgm:pt modelId="{6E53844A-7154-411D-86FF-3A9C8E0F05FA}" type="pres">
      <dgm:prSet presAssocID="{0D1E0BCC-02AD-4E01-8E1D-7EC2239843E0}" presName="descendantText" presStyleLbl="alignAcc1" presStyleIdx="1" presStyleCnt="4">
        <dgm:presLayoutVars>
          <dgm:bulletEnabled val="1"/>
        </dgm:presLayoutVars>
      </dgm:prSet>
      <dgm:spPr/>
      <dgm:t>
        <a:bodyPr/>
        <a:lstStyle/>
        <a:p>
          <a:endParaRPr lang="tr-TR"/>
        </a:p>
      </dgm:t>
    </dgm:pt>
    <dgm:pt modelId="{133E44C8-E05C-4CD6-9464-BD0C183C2955}" type="pres">
      <dgm:prSet presAssocID="{1D549A1F-ADC1-4D71-8BCB-D2B35910A83B}" presName="sp" presStyleCnt="0"/>
      <dgm:spPr/>
    </dgm:pt>
    <dgm:pt modelId="{9CE5DFC8-EC54-4076-94EC-A451B793273A}" type="pres">
      <dgm:prSet presAssocID="{46CC3539-53B0-41AF-A5A5-19A8C240ED15}" presName="composite" presStyleCnt="0"/>
      <dgm:spPr/>
    </dgm:pt>
    <dgm:pt modelId="{2D51BC52-6D28-4674-82BD-2A306B87955B}" type="pres">
      <dgm:prSet presAssocID="{46CC3539-53B0-41AF-A5A5-19A8C240ED15}" presName="parentText" presStyleLbl="alignNode1" presStyleIdx="2" presStyleCnt="4">
        <dgm:presLayoutVars>
          <dgm:chMax val="1"/>
          <dgm:bulletEnabled val="1"/>
        </dgm:presLayoutVars>
      </dgm:prSet>
      <dgm:spPr/>
      <dgm:t>
        <a:bodyPr/>
        <a:lstStyle/>
        <a:p>
          <a:endParaRPr lang="tr-TR"/>
        </a:p>
      </dgm:t>
    </dgm:pt>
    <dgm:pt modelId="{4E757201-2E9F-4E8D-A688-CFAC4C15527B}" type="pres">
      <dgm:prSet presAssocID="{46CC3539-53B0-41AF-A5A5-19A8C240ED15}" presName="descendantText" presStyleLbl="alignAcc1" presStyleIdx="2" presStyleCnt="4">
        <dgm:presLayoutVars>
          <dgm:bulletEnabled val="1"/>
        </dgm:presLayoutVars>
      </dgm:prSet>
      <dgm:spPr/>
      <dgm:t>
        <a:bodyPr/>
        <a:lstStyle/>
        <a:p>
          <a:endParaRPr lang="tr-TR"/>
        </a:p>
      </dgm:t>
    </dgm:pt>
    <dgm:pt modelId="{9D4CBCA2-DF4C-494F-A2BC-06D405B7AE40}" type="pres">
      <dgm:prSet presAssocID="{6FB6A1FD-9387-40CD-8061-42FDFB916B57}" presName="sp" presStyleCnt="0"/>
      <dgm:spPr/>
    </dgm:pt>
    <dgm:pt modelId="{2828DB41-5FC2-47A9-A2B1-ABDA2DEF76BF}" type="pres">
      <dgm:prSet presAssocID="{9561874D-0C78-4931-AC25-68703C639E01}" presName="composite" presStyleCnt="0"/>
      <dgm:spPr/>
    </dgm:pt>
    <dgm:pt modelId="{C93A7BA8-2B5E-4640-AC4E-5525D8ED9290}" type="pres">
      <dgm:prSet presAssocID="{9561874D-0C78-4931-AC25-68703C639E01}" presName="parentText" presStyleLbl="alignNode1" presStyleIdx="3" presStyleCnt="4">
        <dgm:presLayoutVars>
          <dgm:chMax val="1"/>
          <dgm:bulletEnabled val="1"/>
        </dgm:presLayoutVars>
      </dgm:prSet>
      <dgm:spPr/>
      <dgm:t>
        <a:bodyPr/>
        <a:lstStyle/>
        <a:p>
          <a:endParaRPr lang="tr-TR"/>
        </a:p>
      </dgm:t>
    </dgm:pt>
    <dgm:pt modelId="{4698642B-6881-4E4A-9E17-D51831922C41}" type="pres">
      <dgm:prSet presAssocID="{9561874D-0C78-4931-AC25-68703C639E01}" presName="descendantText" presStyleLbl="alignAcc1" presStyleIdx="3" presStyleCnt="4">
        <dgm:presLayoutVars>
          <dgm:bulletEnabled val="1"/>
        </dgm:presLayoutVars>
      </dgm:prSet>
      <dgm:spPr/>
      <dgm:t>
        <a:bodyPr/>
        <a:lstStyle/>
        <a:p>
          <a:endParaRPr lang="tr-TR"/>
        </a:p>
      </dgm:t>
    </dgm:pt>
  </dgm:ptLst>
  <dgm:cxnLst>
    <dgm:cxn modelId="{68968299-633C-479F-B479-4D77C83C940D}" type="presOf" srcId="{972AB2CF-BC19-4866-A2FB-22FF9E2C3143}" destId="{C737BBE9-5E3E-44E7-8A04-AE25ADA8833B}" srcOrd="0" destOrd="0" presId="urn:microsoft.com/office/officeart/2005/8/layout/chevron2"/>
    <dgm:cxn modelId="{5F1249C4-5CFF-4D17-B18A-4520DC0DA8A4}" type="presOf" srcId="{9561874D-0C78-4931-AC25-68703C639E01}" destId="{C93A7BA8-2B5E-4640-AC4E-5525D8ED9290}" srcOrd="0" destOrd="0" presId="urn:microsoft.com/office/officeart/2005/8/layout/chevron2"/>
    <dgm:cxn modelId="{EE649DEA-E38C-41B9-952E-48C8735947C3}" type="presOf" srcId="{460DCE8E-8219-44A8-867F-2A97DA59E5BD}" destId="{4E757201-2E9F-4E8D-A688-CFAC4C15527B}" srcOrd="0" destOrd="0" presId="urn:microsoft.com/office/officeart/2005/8/layout/chevron2"/>
    <dgm:cxn modelId="{E4B218B4-29BA-4A81-80D0-2527E46D23DF}" srcId="{552892C3-5773-49C9-9D7D-BCFA036BD5EC}" destId="{972AB2CF-BC19-4866-A2FB-22FF9E2C3143}" srcOrd="0" destOrd="0" parTransId="{6954FBC4-7030-4DBC-9758-B9357F05124E}" sibTransId="{507C7CFA-BD08-4FDC-BC0B-22D6A3BE91F2}"/>
    <dgm:cxn modelId="{1BF5E88E-9C29-4944-8A5A-52714E09A805}" srcId="{46CC3539-53B0-41AF-A5A5-19A8C240ED15}" destId="{460DCE8E-8219-44A8-867F-2A97DA59E5BD}" srcOrd="0" destOrd="0" parTransId="{A8B68553-896B-452A-BBDF-5CA598885746}" sibTransId="{8FF8F128-C268-4D64-9B5A-F1F7298F3A11}"/>
    <dgm:cxn modelId="{C6FA9C07-EAC8-4A6B-8E8A-0D711CA146E5}" type="presOf" srcId="{46CC3539-53B0-41AF-A5A5-19A8C240ED15}" destId="{2D51BC52-6D28-4674-82BD-2A306B87955B}" srcOrd="0" destOrd="0" presId="urn:microsoft.com/office/officeart/2005/8/layout/chevron2"/>
    <dgm:cxn modelId="{3EF962BC-6439-4711-9B73-4D5315D4C64F}" srcId="{F13E8843-2886-4EBA-9B7A-D9B081EA63C4}" destId="{46CC3539-53B0-41AF-A5A5-19A8C240ED15}" srcOrd="2" destOrd="0" parTransId="{4EFC7119-6333-4CAA-A1D6-7F46695AA705}" sibTransId="{6FB6A1FD-9387-40CD-8061-42FDFB916B57}"/>
    <dgm:cxn modelId="{ABC728F3-7D9C-401D-B630-4A8C2B52D9AE}" type="presOf" srcId="{0D1E0BCC-02AD-4E01-8E1D-7EC2239843E0}" destId="{648AF8DB-2AB5-4786-BAC0-6F1B226079BC}" srcOrd="0" destOrd="0" presId="urn:microsoft.com/office/officeart/2005/8/layout/chevron2"/>
    <dgm:cxn modelId="{640D6112-0845-4E73-B7A1-FFB7B18497A1}" type="presOf" srcId="{C0E46011-7FC4-47ED-B0EA-D9BD0DF2B4AC}" destId="{6E53844A-7154-411D-86FF-3A9C8E0F05FA}" srcOrd="0" destOrd="0" presId="urn:microsoft.com/office/officeart/2005/8/layout/chevron2"/>
    <dgm:cxn modelId="{F77F5E83-FD26-4417-B433-B842B4D24BF8}" srcId="{F13E8843-2886-4EBA-9B7A-D9B081EA63C4}" destId="{0D1E0BCC-02AD-4E01-8E1D-7EC2239843E0}" srcOrd="1" destOrd="0" parTransId="{91C67753-D07A-4C0A-A803-465A87964D06}" sibTransId="{1D549A1F-ADC1-4D71-8BCB-D2B35910A83B}"/>
    <dgm:cxn modelId="{5F8D107C-5F3E-4CDB-B3EB-E53BEDB4A204}" srcId="{9561874D-0C78-4931-AC25-68703C639E01}" destId="{A3E68FE8-0DB6-44E8-97ED-1EFA2F6E3A30}" srcOrd="0" destOrd="0" parTransId="{08E51199-54B1-4B7B-98FC-BC603C279F2B}" sibTransId="{7C454A4A-0BDC-4802-A18D-EB7013CF835E}"/>
    <dgm:cxn modelId="{2AA4E220-3734-4070-920E-33E75BEB2015}" srcId="{F13E8843-2886-4EBA-9B7A-D9B081EA63C4}" destId="{552892C3-5773-49C9-9D7D-BCFA036BD5EC}" srcOrd="0" destOrd="0" parTransId="{3CFBB55F-0E66-4A61-A614-EFE1F2E4CEA3}" sibTransId="{07D06E42-29CC-4CB2-9730-E5EA46BD6368}"/>
    <dgm:cxn modelId="{8B7208BA-3633-412D-A8A8-1314AD13D103}" srcId="{F13E8843-2886-4EBA-9B7A-D9B081EA63C4}" destId="{9561874D-0C78-4931-AC25-68703C639E01}" srcOrd="3" destOrd="0" parTransId="{EE7F004B-8A78-4BDD-A0E1-1006C69E9776}" sibTransId="{9C18EF09-A9A6-4DF2-BFF1-059C6CC4D1FF}"/>
    <dgm:cxn modelId="{C3CF89B1-5982-442F-8902-7750A1B2FA87}" type="presOf" srcId="{A3E68FE8-0DB6-44E8-97ED-1EFA2F6E3A30}" destId="{4698642B-6881-4E4A-9E17-D51831922C41}" srcOrd="0" destOrd="0" presId="urn:microsoft.com/office/officeart/2005/8/layout/chevron2"/>
    <dgm:cxn modelId="{E6ADE9E3-E4FB-459C-9854-830D28256BC4}" type="presOf" srcId="{F13E8843-2886-4EBA-9B7A-D9B081EA63C4}" destId="{30181609-37F1-4558-A9F0-B481C86F0CB3}" srcOrd="0" destOrd="0" presId="urn:microsoft.com/office/officeart/2005/8/layout/chevron2"/>
    <dgm:cxn modelId="{26CA6A06-395A-49D8-A16C-BF4C410BF468}" srcId="{0D1E0BCC-02AD-4E01-8E1D-7EC2239843E0}" destId="{C0E46011-7FC4-47ED-B0EA-D9BD0DF2B4AC}" srcOrd="0" destOrd="0" parTransId="{7B1E836E-D8DA-498F-B377-80D5D6314E4A}" sibTransId="{8DE83266-36FB-47C6-AFA8-005DDDD5E6FA}"/>
    <dgm:cxn modelId="{EAE55634-2383-41AA-AC23-0690526CA461}" type="presOf" srcId="{552892C3-5773-49C9-9D7D-BCFA036BD5EC}" destId="{48A6601A-564E-4137-BA76-5E4FBD0F0383}" srcOrd="0" destOrd="0" presId="urn:microsoft.com/office/officeart/2005/8/layout/chevron2"/>
    <dgm:cxn modelId="{758AE97D-6F7A-4345-AF1E-9454B91FEE84}" type="presParOf" srcId="{30181609-37F1-4558-A9F0-B481C86F0CB3}" destId="{AE03AF27-00B6-4865-842F-469CCE6C7381}" srcOrd="0" destOrd="0" presId="urn:microsoft.com/office/officeart/2005/8/layout/chevron2"/>
    <dgm:cxn modelId="{C5EE3EE3-1246-4523-B580-7B1B75189F18}" type="presParOf" srcId="{AE03AF27-00B6-4865-842F-469CCE6C7381}" destId="{48A6601A-564E-4137-BA76-5E4FBD0F0383}" srcOrd="0" destOrd="0" presId="urn:microsoft.com/office/officeart/2005/8/layout/chevron2"/>
    <dgm:cxn modelId="{30D1B7F3-CBE1-4136-B33F-CA152D0BFF88}" type="presParOf" srcId="{AE03AF27-00B6-4865-842F-469CCE6C7381}" destId="{C737BBE9-5E3E-44E7-8A04-AE25ADA8833B}" srcOrd="1" destOrd="0" presId="urn:microsoft.com/office/officeart/2005/8/layout/chevron2"/>
    <dgm:cxn modelId="{8097BF46-9D09-4016-BC92-FE00BDF4E04E}" type="presParOf" srcId="{30181609-37F1-4558-A9F0-B481C86F0CB3}" destId="{1C7A3CD6-6646-47EC-A4DF-E79DA65BC9DD}" srcOrd="1" destOrd="0" presId="urn:microsoft.com/office/officeart/2005/8/layout/chevron2"/>
    <dgm:cxn modelId="{4554F678-F781-4D41-B9DD-2ED764F72A2D}" type="presParOf" srcId="{30181609-37F1-4558-A9F0-B481C86F0CB3}" destId="{447BBF95-AF32-40FF-9639-EDAA47962ACC}" srcOrd="2" destOrd="0" presId="urn:microsoft.com/office/officeart/2005/8/layout/chevron2"/>
    <dgm:cxn modelId="{F17AA24B-9DB1-435C-ADCA-6B2F78C8A57F}" type="presParOf" srcId="{447BBF95-AF32-40FF-9639-EDAA47962ACC}" destId="{648AF8DB-2AB5-4786-BAC0-6F1B226079BC}" srcOrd="0" destOrd="0" presId="urn:microsoft.com/office/officeart/2005/8/layout/chevron2"/>
    <dgm:cxn modelId="{4061E234-FA09-49F1-857D-A618CF6A0C65}" type="presParOf" srcId="{447BBF95-AF32-40FF-9639-EDAA47962ACC}" destId="{6E53844A-7154-411D-86FF-3A9C8E0F05FA}" srcOrd="1" destOrd="0" presId="urn:microsoft.com/office/officeart/2005/8/layout/chevron2"/>
    <dgm:cxn modelId="{9B98AD75-3A0E-49F7-A5A4-902655D3E158}" type="presParOf" srcId="{30181609-37F1-4558-A9F0-B481C86F0CB3}" destId="{133E44C8-E05C-4CD6-9464-BD0C183C2955}" srcOrd="3" destOrd="0" presId="urn:microsoft.com/office/officeart/2005/8/layout/chevron2"/>
    <dgm:cxn modelId="{706A193E-066A-42E7-89AE-3FDA6E9E54A7}" type="presParOf" srcId="{30181609-37F1-4558-A9F0-B481C86F0CB3}" destId="{9CE5DFC8-EC54-4076-94EC-A451B793273A}" srcOrd="4" destOrd="0" presId="urn:microsoft.com/office/officeart/2005/8/layout/chevron2"/>
    <dgm:cxn modelId="{B93DCF0E-811E-4874-88E9-89007BB0D1D4}" type="presParOf" srcId="{9CE5DFC8-EC54-4076-94EC-A451B793273A}" destId="{2D51BC52-6D28-4674-82BD-2A306B87955B}" srcOrd="0" destOrd="0" presId="urn:microsoft.com/office/officeart/2005/8/layout/chevron2"/>
    <dgm:cxn modelId="{F0ECB6C6-429A-4BEF-B090-3BCD2DAAD1E9}" type="presParOf" srcId="{9CE5DFC8-EC54-4076-94EC-A451B793273A}" destId="{4E757201-2E9F-4E8D-A688-CFAC4C15527B}" srcOrd="1" destOrd="0" presId="urn:microsoft.com/office/officeart/2005/8/layout/chevron2"/>
    <dgm:cxn modelId="{648AA826-6EA0-4945-A3A0-AC8D77F5292A}" type="presParOf" srcId="{30181609-37F1-4558-A9F0-B481C86F0CB3}" destId="{9D4CBCA2-DF4C-494F-A2BC-06D405B7AE40}" srcOrd="5" destOrd="0" presId="urn:microsoft.com/office/officeart/2005/8/layout/chevron2"/>
    <dgm:cxn modelId="{1704A831-C0AA-43B9-9067-22C151ACE3B3}" type="presParOf" srcId="{30181609-37F1-4558-A9F0-B481C86F0CB3}" destId="{2828DB41-5FC2-47A9-A2B1-ABDA2DEF76BF}" srcOrd="6" destOrd="0" presId="urn:microsoft.com/office/officeart/2005/8/layout/chevron2"/>
    <dgm:cxn modelId="{5D1CDD61-B5EF-48AC-AEC2-86AABD9D4CE3}" type="presParOf" srcId="{2828DB41-5FC2-47A9-A2B1-ABDA2DEF76BF}" destId="{C93A7BA8-2B5E-4640-AC4E-5525D8ED9290}" srcOrd="0" destOrd="0" presId="urn:microsoft.com/office/officeart/2005/8/layout/chevron2"/>
    <dgm:cxn modelId="{5177BB4C-22F3-4848-ABE8-2BED59EEBC2B}" type="presParOf" srcId="{2828DB41-5FC2-47A9-A2B1-ABDA2DEF76BF}" destId="{4698642B-6881-4E4A-9E17-D51831922C4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5810B42B-BDBA-4B44-BCD1-521360D36ECE}" type="datetimeFigureOut">
              <a:rPr lang="tr-TR" smtClean="0"/>
              <a:pPr/>
              <a:t>27.04.2016</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7BF71D5-E9CB-4CBF-883A-6FB4F6AD863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10B42B-BDBA-4B44-BCD1-521360D36ECE}" type="datetimeFigureOut">
              <a:rPr lang="tr-TR" smtClean="0"/>
              <a:pPr/>
              <a:t>27.04.2016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BF71D5-E9CB-4CBF-883A-6FB4F6AD863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810B42B-BDBA-4B44-BCD1-521360D36ECE}" type="datetimeFigureOut">
              <a:rPr lang="tr-TR" smtClean="0"/>
              <a:pPr/>
              <a:t>27.04.2016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7BF71D5-E9CB-4CBF-883A-6FB4F6AD863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5810B42B-BDBA-4B44-BCD1-521360D36ECE}" type="datetimeFigureOut">
              <a:rPr lang="tr-TR" smtClean="0"/>
              <a:pPr/>
              <a:t>27.04.2016</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67BF71D5-E9CB-4CBF-883A-6FB4F6AD863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5810B42B-BDBA-4B44-BCD1-521360D36ECE}" type="datetimeFigureOut">
              <a:rPr lang="tr-TR" smtClean="0"/>
              <a:pPr/>
              <a:t>27.04.2016</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67BF71D5-E9CB-4CBF-883A-6FB4F6AD863A}"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5810B42B-BDBA-4B44-BCD1-521360D36ECE}" type="datetimeFigureOut">
              <a:rPr lang="tr-TR" smtClean="0"/>
              <a:pPr/>
              <a:t>27.04.2016</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67BF71D5-E9CB-4CBF-883A-6FB4F6AD863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5810B42B-BDBA-4B44-BCD1-521360D36ECE}" type="datetimeFigureOut">
              <a:rPr lang="tr-TR" smtClean="0"/>
              <a:pPr/>
              <a:t>27.04.2016</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67BF71D5-E9CB-4CBF-883A-6FB4F6AD863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810B42B-BDBA-4B44-BCD1-521360D36ECE}" type="datetimeFigureOut">
              <a:rPr lang="tr-TR" smtClean="0"/>
              <a:pPr/>
              <a:t>27.04.2016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7BF71D5-E9CB-4CBF-883A-6FB4F6AD863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5810B42B-BDBA-4B44-BCD1-521360D36ECE}" type="datetimeFigureOut">
              <a:rPr lang="tr-TR" smtClean="0"/>
              <a:pPr/>
              <a:t>27.04.2016</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67BF71D5-E9CB-4CBF-883A-6FB4F6AD863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5810B42B-BDBA-4B44-BCD1-521360D36ECE}" type="datetimeFigureOut">
              <a:rPr lang="tr-TR" smtClean="0"/>
              <a:pPr/>
              <a:t>27.04.2016</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67BF71D5-E9CB-4CBF-883A-6FB4F6AD863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5810B42B-BDBA-4B44-BCD1-521360D36ECE}" type="datetimeFigureOut">
              <a:rPr lang="tr-TR" smtClean="0"/>
              <a:pPr/>
              <a:t>27.04.2016</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67BF71D5-E9CB-4CBF-883A-6FB4F6AD863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810B42B-BDBA-4B44-BCD1-521360D36ECE}" type="datetimeFigureOut">
              <a:rPr lang="tr-TR" smtClean="0"/>
              <a:pPr/>
              <a:t>27.04.2016</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7BF71D5-E9CB-4CBF-883A-6FB4F6AD863A}"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2780928"/>
            <a:ext cx="8062912" cy="1470025"/>
          </a:xfrm>
        </p:spPr>
        <p:txBody>
          <a:bodyPr/>
          <a:lstStyle/>
          <a:p>
            <a:pPr algn="ctr"/>
            <a:r>
              <a:rPr lang="tr-TR" dirty="0" smtClean="0">
                <a:solidFill>
                  <a:schemeClr val="tx1">
                    <a:lumMod val="95000"/>
                  </a:schemeClr>
                </a:solidFill>
                <a:latin typeface="DINT  Bold" pitchFamily="2" charset="0"/>
              </a:rPr>
              <a:t>Neden Mesleki ve Teknik Eğitim Okulları?</a:t>
            </a:r>
            <a:endParaRPr lang="tr-TR" dirty="0">
              <a:solidFill>
                <a:schemeClr val="tx1">
                  <a:lumMod val="95000"/>
                </a:schemeClr>
              </a:solidFill>
              <a:latin typeface="DINT  Bold" pitchFamily="2" charset="0"/>
            </a:endParaRPr>
          </a:p>
        </p:txBody>
      </p:sp>
      <p:pic>
        <p:nvPicPr>
          <p:cNvPr id="4" name="3 Resim" descr="meb logo cdr.png"/>
          <p:cNvPicPr>
            <a:picLocks noChangeAspect="1"/>
          </p:cNvPicPr>
          <p:nvPr/>
        </p:nvPicPr>
        <p:blipFill>
          <a:blip r:embed="rId2" cstate="print"/>
          <a:stretch>
            <a:fillRect/>
          </a:stretch>
        </p:blipFill>
        <p:spPr>
          <a:xfrm>
            <a:off x="4080644" y="548680"/>
            <a:ext cx="1124744" cy="1124744"/>
          </a:xfrm>
          <a:prstGeom prst="rect">
            <a:avLst/>
          </a:prstGeom>
        </p:spPr>
      </p:pic>
      <p:sp>
        <p:nvSpPr>
          <p:cNvPr id="5" name="4 Metin kutusu"/>
          <p:cNvSpPr txBox="1"/>
          <p:nvPr/>
        </p:nvSpPr>
        <p:spPr>
          <a:xfrm>
            <a:off x="2482776" y="1844824"/>
            <a:ext cx="4320480" cy="553998"/>
          </a:xfrm>
          <a:prstGeom prst="rect">
            <a:avLst/>
          </a:prstGeom>
          <a:noFill/>
        </p:spPr>
        <p:txBody>
          <a:bodyPr wrap="square" rtlCol="0">
            <a:spAutoFit/>
          </a:bodyPr>
          <a:lstStyle/>
          <a:p>
            <a:pPr algn="ctr"/>
            <a:r>
              <a:rPr lang="tr-TR" sz="1200" dirty="0" smtClean="0"/>
              <a:t>KOCAELİ – İZMİT</a:t>
            </a:r>
          </a:p>
          <a:p>
            <a:pPr algn="ctr"/>
            <a:r>
              <a:rPr lang="tr-TR" b="1" dirty="0" smtClean="0"/>
              <a:t>İZMİT </a:t>
            </a:r>
            <a:r>
              <a:rPr lang="tr-TR" b="1" dirty="0" err="1" smtClean="0"/>
              <a:t>MİLLî</a:t>
            </a:r>
            <a:r>
              <a:rPr lang="tr-TR" b="1" dirty="0" smtClean="0"/>
              <a:t> EĞİTİM MÜDÜRLÜĞÜ</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763688" y="1340768"/>
            <a:ext cx="6192688" cy="4392488"/>
          </a:xfrm>
        </p:spPr>
        <p:txBody>
          <a:bodyPr>
            <a:noAutofit/>
          </a:bodyPr>
          <a:lstStyle/>
          <a:p>
            <a:r>
              <a:rPr lang="tr-TR" sz="3200" dirty="0" smtClean="0"/>
              <a:t>Her Meslek Bir Altın Bileziktir</a:t>
            </a:r>
          </a:p>
          <a:p>
            <a:endParaRPr lang="tr-TR" sz="3200" dirty="0" smtClean="0"/>
          </a:p>
          <a:p>
            <a:r>
              <a:rPr lang="tr-TR" sz="4800" dirty="0" smtClean="0"/>
              <a:t>SAHİP OLACAĞINIZ MESLEK İLE HAYATA</a:t>
            </a:r>
          </a:p>
          <a:p>
            <a:r>
              <a:rPr lang="tr-TR" sz="4800" dirty="0" smtClean="0"/>
              <a:t>DAHA DA GÜVENLE BAKABİLECEKSİNİZ</a:t>
            </a:r>
          </a:p>
          <a:p>
            <a:endParaRPr lang="tr-TR"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 Başlık"/>
          <p:cNvSpPr>
            <a:spLocks noGrp="1"/>
          </p:cNvSpPr>
          <p:nvPr>
            <p:ph type="subTitle" idx="1"/>
          </p:nvPr>
        </p:nvSpPr>
        <p:spPr>
          <a:xfrm>
            <a:off x="539552" y="692696"/>
            <a:ext cx="8279928" cy="4752528"/>
          </a:xfrm>
          <a:effectLst>
            <a:outerShdw blurRad="50800" dist="38100" dir="2700000" algn="tl" rotWithShape="0">
              <a:prstClr val="black">
                <a:alpha val="40000"/>
              </a:prstClr>
            </a:outerShdw>
          </a:effectLst>
        </p:spPr>
        <p:txBody>
          <a:bodyPr>
            <a:normAutofit fontScale="92500" lnSpcReduction="10000"/>
          </a:bodyPr>
          <a:lstStyle/>
          <a:p>
            <a:pPr algn="l"/>
            <a:r>
              <a:rPr lang="tr-TR" b="1" dirty="0" smtClean="0"/>
              <a:t>Bilim, sanayi ve teknolojinin sürekli geliştiği bir dünyada bireylerin hayal ettikleri meslekte çalışmaları için; yeniliğe açık, girişimci ve yaratıcı olmaları beklenmektedir. Bu yolda amaçlarına ulaşıp, mesleklerinde yetkin bireyler olabilmeleri için Öğrencilerimize mesleki ve teknik eğitim okullarında tercih ettikleri alan ve dalda eğitim alma şansı sağlanmaktadır. Bu kapsamda, İLÇEMİZDE  28 alan ve …… dalda eğitim verilmekte ve öğrencilerimizin tercih seçeneğinin oldukça fazla olduğu görülmektedir.</a:t>
            </a:r>
            <a:endParaRPr lang="tr-T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solidFill>
                  <a:schemeClr val="tx1">
                    <a:lumMod val="95000"/>
                  </a:schemeClr>
                </a:solidFill>
                <a:latin typeface="DINT  Bold" pitchFamily="2" charset="0"/>
              </a:rPr>
              <a:t>Neden Mesleki ve Teknik Eğitim Okulları?</a:t>
            </a:r>
            <a:endParaRPr lang="tr-TR" dirty="0"/>
          </a:p>
        </p:txBody>
      </p:sp>
      <p:sp>
        <p:nvSpPr>
          <p:cNvPr id="5" name="4 Metin Yer Tutucusu"/>
          <p:cNvSpPr>
            <a:spLocks noGrp="1"/>
          </p:cNvSpPr>
          <p:nvPr>
            <p:ph type="body" idx="1"/>
          </p:nvPr>
        </p:nvSpPr>
        <p:spPr/>
        <p:txBody>
          <a:bodyPr/>
          <a:lstStyle/>
          <a:p>
            <a:r>
              <a:rPr lang="tr-TR" dirty="0" smtClean="0"/>
              <a:t>Mezunlarımızın avantajları</a:t>
            </a:r>
            <a:endParaRPr lang="tr-TR" dirty="0"/>
          </a:p>
        </p:txBody>
      </p:sp>
      <p:sp>
        <p:nvSpPr>
          <p:cNvPr id="6" name="5 İçerik Yer Tutucusu"/>
          <p:cNvSpPr>
            <a:spLocks noGrp="1"/>
          </p:cNvSpPr>
          <p:nvPr>
            <p:ph sz="quarter" idx="2"/>
          </p:nvPr>
        </p:nvSpPr>
        <p:spPr/>
        <p:txBody>
          <a:bodyPr>
            <a:normAutofit/>
          </a:bodyPr>
          <a:lstStyle/>
          <a:p>
            <a:pPr>
              <a:buNone/>
            </a:pPr>
            <a:r>
              <a:rPr lang="tr-TR" sz="1800" dirty="0" smtClean="0"/>
              <a:t>	</a:t>
            </a:r>
          </a:p>
          <a:p>
            <a:r>
              <a:rPr lang="tr-TR" sz="1800" dirty="0" smtClean="0"/>
              <a:t>Öğrencilerimiz liseyi bitirdiklerinde eğitim gördükleri alan ve dalda hem diploma hem de işyeri açma belgesine sahip olup teknisyenlik unvanı kazanırlar. </a:t>
            </a:r>
          </a:p>
          <a:p>
            <a:r>
              <a:rPr lang="tr-TR" sz="1800" dirty="0" smtClean="0"/>
              <a:t>Ayrıca mezun olan öğrencilerimiz; aldığı ve başardığı modülleri, dersleri ve kredileri gösteren belge ve yurt dışı iş başvurularında, eğitim sertifikalarını ve diplomalarını sunma ve açıklama konusunda yardımcı olan EUROPASS Sertifika Eklerine sahip olurlar. </a:t>
            </a:r>
            <a:endParaRPr lang="tr-TR" sz="1800" dirty="0"/>
          </a:p>
        </p:txBody>
      </p:sp>
      <p:sp>
        <p:nvSpPr>
          <p:cNvPr id="7" name="6 Metin Yer Tutucusu"/>
          <p:cNvSpPr>
            <a:spLocks noGrp="1"/>
          </p:cNvSpPr>
          <p:nvPr>
            <p:ph type="body" sz="half" idx="3"/>
          </p:nvPr>
        </p:nvSpPr>
        <p:spPr/>
        <p:txBody>
          <a:bodyPr>
            <a:normAutofit/>
          </a:bodyPr>
          <a:lstStyle/>
          <a:p>
            <a:r>
              <a:rPr lang="tr-TR" sz="1400" dirty="0" smtClean="0"/>
              <a:t>Belgeler</a:t>
            </a:r>
            <a:endParaRPr lang="tr-TR" sz="1400" dirty="0"/>
          </a:p>
        </p:txBody>
      </p:sp>
      <p:sp>
        <p:nvSpPr>
          <p:cNvPr id="8" name="7 İçerik Yer Tutucusu"/>
          <p:cNvSpPr>
            <a:spLocks noGrp="1"/>
          </p:cNvSpPr>
          <p:nvPr>
            <p:ph sz="quarter" idx="4"/>
          </p:nvPr>
        </p:nvSpPr>
        <p:spPr/>
        <p:txBody>
          <a:bodyPr/>
          <a:lstStyle/>
          <a:p>
            <a:pPr>
              <a:buNone/>
            </a:pPr>
            <a:r>
              <a:rPr lang="tr-TR" dirty="0" smtClean="0"/>
              <a:t>	</a:t>
            </a:r>
          </a:p>
          <a:p>
            <a:pPr>
              <a:buNone/>
            </a:pPr>
            <a:r>
              <a:rPr lang="tr-TR" dirty="0" smtClean="0"/>
              <a:t>	</a:t>
            </a:r>
            <a:endParaRPr lang="tr-TR" dirty="0"/>
          </a:p>
        </p:txBody>
      </p:sp>
      <p:pic>
        <p:nvPicPr>
          <p:cNvPr id="10" name="9 Resim" descr="05123310_diploma_meslek_lisesi.jpg"/>
          <p:cNvPicPr>
            <a:picLocks noChangeAspect="1"/>
          </p:cNvPicPr>
          <p:nvPr/>
        </p:nvPicPr>
        <p:blipFill>
          <a:blip r:embed="rId2" cstate="print"/>
          <a:stretch>
            <a:fillRect/>
          </a:stretch>
        </p:blipFill>
        <p:spPr>
          <a:xfrm>
            <a:off x="2447280" y="3933056"/>
            <a:ext cx="2844800" cy="1949450"/>
          </a:xfrm>
          <a:prstGeom prst="rect">
            <a:avLst/>
          </a:prstGeom>
        </p:spPr>
      </p:pic>
      <p:pic>
        <p:nvPicPr>
          <p:cNvPr id="11" name="10 Resim" descr="işyeri.jpg"/>
          <p:cNvPicPr>
            <a:picLocks noChangeAspect="1"/>
          </p:cNvPicPr>
          <p:nvPr/>
        </p:nvPicPr>
        <p:blipFill>
          <a:blip r:embed="rId3" cstate="print"/>
          <a:stretch>
            <a:fillRect/>
          </a:stretch>
        </p:blipFill>
        <p:spPr>
          <a:xfrm>
            <a:off x="5724128" y="3933056"/>
            <a:ext cx="2844800" cy="1917700"/>
          </a:xfrm>
          <a:prstGeom prst="rect">
            <a:avLst/>
          </a:prstGeom>
        </p:spPr>
      </p:pic>
      <p:sp>
        <p:nvSpPr>
          <p:cNvPr id="15" name="14 Metin kutusu"/>
          <p:cNvSpPr txBox="1"/>
          <p:nvPr/>
        </p:nvSpPr>
        <p:spPr>
          <a:xfrm>
            <a:off x="5292080" y="4581128"/>
            <a:ext cx="432048" cy="64633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tr-TR" sz="3600" dirty="0" smtClean="0"/>
              <a:t>+</a:t>
            </a:r>
            <a:endParaRPr lang="tr-T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solidFill>
                  <a:schemeClr val="tx1">
                    <a:lumMod val="95000"/>
                  </a:schemeClr>
                </a:solidFill>
                <a:latin typeface="DINT  Bold" pitchFamily="2" charset="0"/>
              </a:rPr>
              <a:t>Neden Mesleki ve Teknik Eğitim Okulları?</a:t>
            </a:r>
            <a:endParaRPr lang="tr-TR" dirty="0"/>
          </a:p>
        </p:txBody>
      </p:sp>
      <p:sp>
        <p:nvSpPr>
          <p:cNvPr id="6" name="5 İçerik Yer Tutucusu"/>
          <p:cNvSpPr>
            <a:spLocks noGrp="1"/>
          </p:cNvSpPr>
          <p:nvPr>
            <p:ph sz="quarter" idx="2"/>
          </p:nvPr>
        </p:nvSpPr>
        <p:spPr>
          <a:xfrm>
            <a:off x="1835696" y="1844824"/>
            <a:ext cx="6858000" cy="3017520"/>
          </a:xfrm>
        </p:spPr>
        <p:style>
          <a:lnRef idx="1">
            <a:schemeClr val="dk1"/>
          </a:lnRef>
          <a:fillRef idx="2">
            <a:schemeClr val="dk1"/>
          </a:fillRef>
          <a:effectRef idx="1">
            <a:schemeClr val="dk1"/>
          </a:effectRef>
          <a:fontRef idx="minor">
            <a:schemeClr val="dk1"/>
          </a:fontRef>
        </p:style>
        <p:txBody>
          <a:bodyPr>
            <a:normAutofit/>
          </a:bodyPr>
          <a:lstStyle/>
          <a:p>
            <a:pPr>
              <a:buNone/>
            </a:pPr>
            <a:r>
              <a:rPr lang="tr-TR" sz="1800" dirty="0" smtClean="0"/>
              <a:t>	</a:t>
            </a:r>
          </a:p>
          <a:p>
            <a:pPr>
              <a:buNone/>
            </a:pPr>
            <a:r>
              <a:rPr lang="tr-TR" sz="1800" dirty="0" smtClean="0"/>
              <a:t>	</a:t>
            </a:r>
            <a:r>
              <a:rPr lang="tr-TR" dirty="0" smtClean="0"/>
              <a:t>Sayısı yüz binleri geçen lisans mezunlarının işsiz olması, işverenlerin ise meslek lisesi mezunlarını tercih etmesi mesleki ve teknik eğitim kurumlarının önemini ortaya koymaktadır.</a:t>
            </a:r>
          </a:p>
        </p:txBody>
      </p:sp>
      <p:sp>
        <p:nvSpPr>
          <p:cNvPr id="8" name="7 İçerik Yer Tutucusu"/>
          <p:cNvSpPr>
            <a:spLocks noGrp="1"/>
          </p:cNvSpPr>
          <p:nvPr>
            <p:ph sz="quarter" idx="4"/>
          </p:nvPr>
        </p:nvSpPr>
        <p:spPr/>
        <p:txBody>
          <a:bodyPr/>
          <a:lstStyle/>
          <a:p>
            <a:pPr>
              <a:buNone/>
            </a:pPr>
            <a:r>
              <a:rPr lang="tr-TR" dirty="0" smtClean="0"/>
              <a:t>	</a:t>
            </a:r>
          </a:p>
          <a:p>
            <a:pPr>
              <a:buNone/>
            </a:pPr>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Anadolu Teknik Programı ve Anadolu Meslek Programı</a:t>
            </a:r>
            <a:endParaRPr lang="tr-TR" dirty="0"/>
          </a:p>
        </p:txBody>
      </p:sp>
      <p:sp>
        <p:nvSpPr>
          <p:cNvPr id="5" name="4 İçerik Yer Tutucusu"/>
          <p:cNvSpPr>
            <a:spLocks noGrp="1"/>
          </p:cNvSpPr>
          <p:nvPr>
            <p:ph sz="quarter" idx="2"/>
          </p:nvPr>
        </p:nvSpPr>
        <p:spPr>
          <a:xfrm>
            <a:off x="1763688" y="692696"/>
            <a:ext cx="6858000" cy="3017520"/>
          </a:xfrm>
        </p:spPr>
        <p:txBody>
          <a:bodyPr>
            <a:normAutofit lnSpcReduction="10000"/>
          </a:bodyPr>
          <a:lstStyle/>
          <a:p>
            <a:pPr>
              <a:buNone/>
            </a:pPr>
            <a:r>
              <a:rPr lang="tr-TR" dirty="0" smtClean="0"/>
              <a:t>	Mesleki ve teknik eğitim okulları TEOG puanına göre öğrenci alır. Okullarımızda</a:t>
            </a:r>
          </a:p>
          <a:p>
            <a:pPr>
              <a:buNone/>
            </a:pPr>
            <a:r>
              <a:rPr lang="tr-TR" dirty="0" smtClean="0"/>
              <a:t>	Anadolu Teknik ve Anadolu Meslek Programları bulunur. 9.sınıfta ortak</a:t>
            </a:r>
          </a:p>
          <a:p>
            <a:pPr>
              <a:buNone/>
            </a:pPr>
            <a:r>
              <a:rPr lang="tr-TR" dirty="0" smtClean="0"/>
              <a:t>	programda eğitim verilir. 9.sınıfın sonunda öğrenciler, Anadolu Teknik ve Anadolu</a:t>
            </a:r>
          </a:p>
          <a:p>
            <a:pPr>
              <a:buNone/>
            </a:pPr>
            <a:r>
              <a:rPr lang="tr-TR" dirty="0" smtClean="0"/>
              <a:t>	Meslek programlarında yer alan alanlara ayrılırlar.</a:t>
            </a:r>
          </a:p>
          <a:p>
            <a:endParaRPr lang="tr-TR" dirty="0"/>
          </a:p>
        </p:txBody>
      </p:sp>
      <p:graphicFrame>
        <p:nvGraphicFramePr>
          <p:cNvPr id="9" name="8 Diyagram"/>
          <p:cNvGraphicFramePr/>
          <p:nvPr/>
        </p:nvGraphicFramePr>
        <p:xfrm>
          <a:off x="2843808" y="3645024"/>
          <a:ext cx="4464496"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9" name="18 Dirsek Bağlayıcısı"/>
          <p:cNvCxnSpPr/>
          <p:nvPr/>
        </p:nvCxnSpPr>
        <p:spPr>
          <a:xfrm flipV="1">
            <a:off x="4788024" y="4365104"/>
            <a:ext cx="432048" cy="360040"/>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20 Dirsek Bağlayıcısı"/>
          <p:cNvCxnSpPr/>
          <p:nvPr/>
        </p:nvCxnSpPr>
        <p:spPr>
          <a:xfrm>
            <a:off x="4788024" y="5229200"/>
            <a:ext cx="432048" cy="216024"/>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Anadolu Teknik Programı ve Anadolu Meslek Programı</a:t>
            </a:r>
            <a:endParaRPr lang="tr-TR" dirty="0"/>
          </a:p>
        </p:txBody>
      </p:sp>
      <p:sp>
        <p:nvSpPr>
          <p:cNvPr id="3" name="2 Metin Yer Tutucusu"/>
          <p:cNvSpPr>
            <a:spLocks noGrp="1"/>
          </p:cNvSpPr>
          <p:nvPr>
            <p:ph type="body" idx="1"/>
          </p:nvPr>
        </p:nvSpPr>
        <p:spPr>
          <a:xfrm>
            <a:off x="1365006" y="908720"/>
            <a:ext cx="581024" cy="2130156"/>
          </a:xfrm>
          <a:solidFill>
            <a:schemeClr val="accent5">
              <a:lumMod val="40000"/>
              <a:lumOff val="60000"/>
            </a:schemeClr>
          </a:solidFill>
        </p:spPr>
        <p:txBody>
          <a:bodyPr>
            <a:normAutofit fontScale="92500" lnSpcReduction="20000"/>
          </a:bodyPr>
          <a:lstStyle/>
          <a:p>
            <a:r>
              <a:rPr lang="tr-TR" dirty="0" smtClean="0"/>
              <a:t>Anadolu Meslek programında</a:t>
            </a:r>
            <a:endParaRPr lang="tr-TR" dirty="0"/>
          </a:p>
        </p:txBody>
      </p:sp>
      <p:sp>
        <p:nvSpPr>
          <p:cNvPr id="4" name="3 Metin Yer Tutucusu"/>
          <p:cNvSpPr>
            <a:spLocks noGrp="1"/>
          </p:cNvSpPr>
          <p:nvPr>
            <p:ph type="body" sz="half" idx="3"/>
          </p:nvPr>
        </p:nvSpPr>
        <p:spPr>
          <a:xfrm>
            <a:off x="1365006" y="3501008"/>
            <a:ext cx="581024" cy="2018100"/>
          </a:xfrm>
          <a:solidFill>
            <a:schemeClr val="accent6">
              <a:lumMod val="60000"/>
              <a:lumOff val="40000"/>
            </a:schemeClr>
          </a:solidFill>
        </p:spPr>
        <p:txBody>
          <a:bodyPr>
            <a:normAutofit fontScale="92500" lnSpcReduction="20000"/>
          </a:bodyPr>
          <a:lstStyle/>
          <a:p>
            <a:r>
              <a:rPr lang="tr-TR" dirty="0" smtClean="0"/>
              <a:t>Anadolu Teknik programında</a:t>
            </a:r>
            <a:endParaRPr lang="tr-TR" dirty="0"/>
          </a:p>
        </p:txBody>
      </p:sp>
      <p:sp>
        <p:nvSpPr>
          <p:cNvPr id="5" name="4 İçerik Yer Tutucusu"/>
          <p:cNvSpPr>
            <a:spLocks noGrp="1"/>
          </p:cNvSpPr>
          <p:nvPr>
            <p:ph sz="quarter" idx="2"/>
          </p:nvPr>
        </p:nvSpPr>
        <p:spPr>
          <a:xfrm>
            <a:off x="1979712" y="980728"/>
            <a:ext cx="6858000" cy="1728192"/>
          </a:xfrm>
        </p:spPr>
        <p:txBody>
          <a:bodyPr/>
          <a:lstStyle/>
          <a:p>
            <a:r>
              <a:rPr lang="tr-TR" dirty="0" smtClean="0"/>
              <a:t>Bir mesleğe yönelik bilgi ve becerilerin yanında genel bilgi dersleri de yer almaktadır. </a:t>
            </a:r>
            <a:endParaRPr lang="tr-TR" dirty="0"/>
          </a:p>
        </p:txBody>
      </p:sp>
      <p:sp>
        <p:nvSpPr>
          <p:cNvPr id="6" name="5 İçerik Yer Tutucusu"/>
          <p:cNvSpPr>
            <a:spLocks noGrp="1"/>
          </p:cNvSpPr>
          <p:nvPr>
            <p:ph sz="quarter" idx="4"/>
          </p:nvPr>
        </p:nvSpPr>
        <p:spPr>
          <a:xfrm>
            <a:off x="2051720" y="3573016"/>
            <a:ext cx="6858000" cy="2223556"/>
          </a:xfrm>
        </p:spPr>
        <p:txBody>
          <a:bodyPr/>
          <a:lstStyle/>
          <a:p>
            <a:r>
              <a:rPr lang="tr-TR" dirty="0" smtClean="0"/>
              <a:t>Bir mesleğe yönelik bilgi ve becerilerin</a:t>
            </a:r>
          </a:p>
          <a:p>
            <a:pPr>
              <a:buNone/>
            </a:pPr>
            <a:r>
              <a:rPr lang="tr-TR" dirty="0" smtClean="0"/>
              <a:t>	yanında matematik, fizik, kimya ve biyoloji dersleri 4 yıl boyunca ağırlıklı olarak verilmektedir. </a:t>
            </a:r>
            <a:endParaRPr lang="tr-TR" dirty="0"/>
          </a:p>
        </p:txBody>
      </p:sp>
      <p:sp>
        <p:nvSpPr>
          <p:cNvPr id="7" name="6 Metin kutusu"/>
          <p:cNvSpPr txBox="1"/>
          <p:nvPr/>
        </p:nvSpPr>
        <p:spPr>
          <a:xfrm>
            <a:off x="1619672" y="5805264"/>
            <a:ext cx="7344816" cy="646331"/>
          </a:xfrm>
          <a:prstGeom prst="rect">
            <a:avLst/>
          </a:prstGeom>
          <a:noFill/>
        </p:spPr>
        <p:txBody>
          <a:bodyPr wrap="square" rtlCol="0">
            <a:spAutoFit/>
          </a:bodyPr>
          <a:lstStyle/>
          <a:p>
            <a:pPr algn="ctr"/>
            <a:r>
              <a:rPr lang="tr-TR" i="1" dirty="0" smtClean="0">
                <a:solidFill>
                  <a:srgbClr val="FFC000"/>
                </a:solidFill>
                <a:latin typeface="Times New Roman" pitchFamily="18" charset="0"/>
                <a:cs typeface="Times New Roman" pitchFamily="18" charset="0"/>
              </a:rPr>
              <a:t>Her iki programda da 10.sınıfta mesleki alan eğitimi, 11 ve 12. sınıfta meslek alanına bağlı olarak dal eğitimi verilir.</a:t>
            </a:r>
            <a:endParaRPr lang="tr-TR" i="1" dirty="0">
              <a:solidFill>
                <a:srgbClr val="FFC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Diyagram"/>
          <p:cNvGraphicFramePr/>
          <p:nvPr/>
        </p:nvGraphicFramePr>
        <p:xfrm>
          <a:off x="2051720" y="1772816"/>
          <a:ext cx="5915000" cy="4097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1 Başlık"/>
          <p:cNvSpPr>
            <a:spLocks noGrp="1"/>
          </p:cNvSpPr>
          <p:nvPr>
            <p:ph type="title"/>
          </p:nvPr>
        </p:nvSpPr>
        <p:spPr>
          <a:xfrm>
            <a:off x="107504" y="260648"/>
            <a:ext cx="8856984" cy="1224136"/>
          </a:xfrm>
        </p:spPr>
        <p:txBody>
          <a:bodyPr>
            <a:normAutofit/>
          </a:bodyPr>
          <a:lstStyle/>
          <a:p>
            <a:pPr algn="ctr"/>
            <a:r>
              <a:rPr lang="tr-TR" sz="3600" dirty="0" smtClean="0">
                <a:solidFill>
                  <a:srgbClr val="FFC000"/>
                </a:solidFill>
              </a:rPr>
              <a:t>Anadolu Teknik Programı ve Anadolu Meslek Programı</a:t>
            </a:r>
            <a:endParaRPr lang="tr-TR" sz="3600"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620688"/>
            <a:ext cx="7056784" cy="1368152"/>
          </a:xfrm>
          <a:gradFill>
            <a:gsLst>
              <a:gs pos="0">
                <a:schemeClr val="accent4">
                  <a:tint val="60000"/>
                  <a:satMod val="160000"/>
                </a:schemeClr>
              </a:gs>
              <a:gs pos="46000">
                <a:srgbClr val="FFC000"/>
              </a:gs>
              <a:gs pos="100000">
                <a:srgbClr val="FF0000"/>
              </a:gs>
            </a:gsLst>
          </a:gradFill>
        </p:spPr>
        <p:style>
          <a:lnRef idx="1">
            <a:schemeClr val="accent4"/>
          </a:lnRef>
          <a:fillRef idx="3">
            <a:schemeClr val="accent4"/>
          </a:fillRef>
          <a:effectRef idx="2">
            <a:schemeClr val="accent4"/>
          </a:effectRef>
          <a:fontRef idx="minor">
            <a:schemeClr val="lt1"/>
          </a:fontRef>
        </p:style>
        <p:txBody>
          <a:bodyPr/>
          <a:lstStyle/>
          <a:p>
            <a:r>
              <a:rPr lang="tr-TR" b="1" dirty="0" smtClean="0">
                <a:solidFill>
                  <a:schemeClr val="tx1">
                    <a:lumMod val="95000"/>
                  </a:schemeClr>
                </a:solidFill>
                <a:effectLst/>
              </a:rPr>
              <a:t>Yükseköğretime Geçiş </a:t>
            </a:r>
            <a:endParaRPr lang="tr-TR" b="1" dirty="0">
              <a:solidFill>
                <a:schemeClr val="tx1">
                  <a:lumMod val="95000"/>
                </a:schemeClr>
              </a:solidFill>
              <a:effectLst/>
            </a:endParaRPr>
          </a:p>
        </p:txBody>
      </p:sp>
      <p:sp>
        <p:nvSpPr>
          <p:cNvPr id="3" name="2 Metin kutusu"/>
          <p:cNvSpPr txBox="1"/>
          <p:nvPr/>
        </p:nvSpPr>
        <p:spPr>
          <a:xfrm>
            <a:off x="1187624" y="2348880"/>
            <a:ext cx="7272808" cy="1938992"/>
          </a:xfrm>
          <a:prstGeom prst="rect">
            <a:avLst/>
          </a:prstGeom>
          <a:noFill/>
        </p:spPr>
        <p:txBody>
          <a:bodyPr wrap="square" rtlCol="0">
            <a:spAutoFit/>
          </a:bodyPr>
          <a:lstStyle/>
          <a:p>
            <a:r>
              <a:rPr lang="tr-TR" sz="2000" dirty="0" smtClean="0"/>
              <a:t>Mesleki ve teknik eğitim okullarından mezun olan öğrencilerimiz isterlerse yükseköğretime devam hakkına sahiptirler. Mezun oldukları alanla ilgili ön lisans (2 yıllık) ya da lisans(4 yıllık) programlarını tercih edebilirler. </a:t>
            </a:r>
            <a:r>
              <a:rPr lang="tr-TR" sz="2000" i="1" dirty="0" smtClean="0">
                <a:solidFill>
                  <a:srgbClr val="FFC000"/>
                </a:solidFill>
              </a:rPr>
              <a:t>Mezunlarımız yükseköğretime geçerken hiçbir hak kaybına uğramazlar</a:t>
            </a:r>
            <a:endParaRPr lang="tr-TR" sz="2000" i="1"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Yer Tutucusu"/>
          <p:cNvSpPr>
            <a:spLocks noGrp="1"/>
          </p:cNvSpPr>
          <p:nvPr>
            <p:ph type="body" idx="1"/>
          </p:nvPr>
        </p:nvSpPr>
        <p:spPr>
          <a:xfrm>
            <a:off x="899592" y="2708920"/>
            <a:ext cx="7503368" cy="3739680"/>
          </a:xfrm>
        </p:spPr>
        <p:txBody>
          <a:bodyPr>
            <a:normAutofit/>
          </a:bodyPr>
          <a:lstStyle/>
          <a:p>
            <a:pPr algn="ctr"/>
            <a:r>
              <a:rPr lang="tr-TR" sz="2800" dirty="0" smtClean="0"/>
              <a:t>MESLEKİ VE TEKNİK ANADOLU LİSELERİNİ</a:t>
            </a:r>
          </a:p>
          <a:p>
            <a:pPr algn="ctr"/>
            <a:r>
              <a:rPr lang="tr-TR" sz="2800" dirty="0" smtClean="0"/>
              <a:t>TANIMADAN KARAR VERMEYİN</a:t>
            </a:r>
            <a:endParaRPr lang="tr-T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TotalTime>
  <Words>261</Words>
  <Application>Microsoft Office PowerPoint</Application>
  <PresentationFormat>Ekran Gösterisi (4:3)</PresentationFormat>
  <Paragraphs>51</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Century Gothic</vt:lpstr>
      <vt:lpstr>DINT  Bold</vt:lpstr>
      <vt:lpstr>Times New Roman</vt:lpstr>
      <vt:lpstr>Verdana</vt:lpstr>
      <vt:lpstr>Wingdings 2</vt:lpstr>
      <vt:lpstr>Canlı</vt:lpstr>
      <vt:lpstr>Neden Mesleki ve Teknik Eğitim Okulları?</vt:lpstr>
      <vt:lpstr>PowerPoint Sunusu</vt:lpstr>
      <vt:lpstr>Neden Mesleki ve Teknik Eğitim Okulları?</vt:lpstr>
      <vt:lpstr>Neden Mesleki ve Teknik Eğitim Okulları?</vt:lpstr>
      <vt:lpstr>Anadolu Teknik Programı ve Anadolu Meslek Programı</vt:lpstr>
      <vt:lpstr>Anadolu Teknik Programı ve Anadolu Meslek Programı</vt:lpstr>
      <vt:lpstr>Anadolu Teknik Programı ve Anadolu Meslek Programı</vt:lpstr>
      <vt:lpstr>Yükseköğretime Geçiş </vt:lpstr>
      <vt:lpstr>PowerPoint Sunusu</vt:lpstr>
      <vt:lpstr>PowerPoint Sunusu</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Neden Mesleki ve Teknik Eğitim Okulları?</dc:title>
  <dc:creator>CemŞahin</dc:creator>
  <cp:lastModifiedBy>Özkan CAN</cp:lastModifiedBy>
  <cp:revision>12</cp:revision>
  <dcterms:created xsi:type="dcterms:W3CDTF">2016-04-07T12:26:30Z</dcterms:created>
  <dcterms:modified xsi:type="dcterms:W3CDTF">2016-04-27T11:48:42Z</dcterms:modified>
</cp:coreProperties>
</file>