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2.xml" ContentType="application/vnd.openxmlformats-officedocument.theme+xml"/>
  <Override PartName="/ppt/slideLayouts/slideLayout92.xml" ContentType="application/vnd.openxmlformats-officedocument.presentationml.slideLayout+xml"/>
  <Override PartName="/ppt/theme/theme3.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1" r:id="rId2"/>
    <p:sldMasterId id="2147483763" r:id="rId3"/>
    <p:sldMasterId id="2147483772" r:id="rId4"/>
  </p:sldMasterIdLst>
  <p:notesMasterIdLst>
    <p:notesMasterId r:id="rId50"/>
  </p:notesMasterIdLst>
  <p:handoutMasterIdLst>
    <p:handoutMasterId r:id="rId51"/>
  </p:handoutMasterIdLst>
  <p:sldIdLst>
    <p:sldId id="597" r:id="rId5"/>
    <p:sldId id="527" r:id="rId6"/>
    <p:sldId id="526" r:id="rId7"/>
    <p:sldId id="480" r:id="rId8"/>
    <p:sldId id="544" r:id="rId9"/>
    <p:sldId id="543" r:id="rId10"/>
    <p:sldId id="380" r:id="rId11"/>
    <p:sldId id="532" r:id="rId12"/>
    <p:sldId id="556" r:id="rId13"/>
    <p:sldId id="559" r:id="rId14"/>
    <p:sldId id="560" r:id="rId15"/>
    <p:sldId id="558" r:id="rId16"/>
    <p:sldId id="562" r:id="rId17"/>
    <p:sldId id="533" r:id="rId18"/>
    <p:sldId id="563" r:id="rId19"/>
    <p:sldId id="598" r:id="rId20"/>
    <p:sldId id="565" r:id="rId21"/>
    <p:sldId id="566" r:id="rId22"/>
    <p:sldId id="567" r:id="rId23"/>
    <p:sldId id="568" r:id="rId24"/>
    <p:sldId id="569" r:id="rId25"/>
    <p:sldId id="570" r:id="rId26"/>
    <p:sldId id="571" r:id="rId27"/>
    <p:sldId id="572" r:id="rId28"/>
    <p:sldId id="573" r:id="rId29"/>
    <p:sldId id="574" r:id="rId30"/>
    <p:sldId id="576" r:id="rId31"/>
    <p:sldId id="575" r:id="rId32"/>
    <p:sldId id="577" r:id="rId33"/>
    <p:sldId id="578" r:id="rId34"/>
    <p:sldId id="579" r:id="rId35"/>
    <p:sldId id="580" r:id="rId36"/>
    <p:sldId id="581" r:id="rId37"/>
    <p:sldId id="582" r:id="rId38"/>
    <p:sldId id="583" r:id="rId39"/>
    <p:sldId id="584" r:id="rId40"/>
    <p:sldId id="585" r:id="rId41"/>
    <p:sldId id="586" r:id="rId42"/>
    <p:sldId id="587" r:id="rId43"/>
    <p:sldId id="588" r:id="rId44"/>
    <p:sldId id="589" r:id="rId45"/>
    <p:sldId id="590" r:id="rId46"/>
    <p:sldId id="591" r:id="rId47"/>
    <p:sldId id="600" r:id="rId48"/>
    <p:sldId id="59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örre - multipurpose template" id="{2D78C04B-A168-479C-9541-E3B6372F0BA9}">
          <p14:sldIdLst>
            <p14:sldId id="597"/>
            <p14:sldId id="527"/>
            <p14:sldId id="526"/>
            <p14:sldId id="480"/>
            <p14:sldId id="544"/>
            <p14:sldId id="543"/>
            <p14:sldId id="380"/>
            <p14:sldId id="532"/>
            <p14:sldId id="556"/>
            <p14:sldId id="559"/>
            <p14:sldId id="560"/>
            <p14:sldId id="558"/>
            <p14:sldId id="562"/>
            <p14:sldId id="533"/>
            <p14:sldId id="563"/>
          </p14:sldIdLst>
        </p14:section>
        <p14:section name="Showeet" id="{B016801F-B1C1-4CFC-BB13-EBCF68D5DA84}">
          <p14:sldIdLst>
            <p14:sldId id="598"/>
            <p14:sldId id="565"/>
            <p14:sldId id="566"/>
            <p14:sldId id="567"/>
            <p14:sldId id="568"/>
            <p14:sldId id="569"/>
            <p14:sldId id="570"/>
            <p14:sldId id="571"/>
            <p14:sldId id="572"/>
            <p14:sldId id="573"/>
            <p14:sldId id="574"/>
            <p14:sldId id="576"/>
            <p14:sldId id="575"/>
            <p14:sldId id="577"/>
            <p14:sldId id="578"/>
            <p14:sldId id="579"/>
            <p14:sldId id="580"/>
            <p14:sldId id="581"/>
            <p14:sldId id="582"/>
            <p14:sldId id="583"/>
            <p14:sldId id="584"/>
            <p14:sldId id="585"/>
            <p14:sldId id="586"/>
            <p14:sldId id="587"/>
            <p14:sldId id="588"/>
            <p14:sldId id="589"/>
            <p14:sldId id="590"/>
            <p14:sldId id="591"/>
            <p14:sldId id="600"/>
            <p14:sldId id="59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00"/>
    <a:srgbClr val="FFAFAF"/>
    <a:srgbClr val="FF6161"/>
    <a:srgbClr val="FF0000"/>
    <a:srgbClr val="4BD0FF"/>
    <a:srgbClr val="80A4BA"/>
    <a:srgbClr val="263A46"/>
    <a:srgbClr val="00CC00"/>
    <a:srgbClr val="9BFF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89023" autoAdjust="0"/>
  </p:normalViewPr>
  <p:slideViewPr>
    <p:cSldViewPr snapToGrid="0">
      <p:cViewPr varScale="1">
        <p:scale>
          <a:sx n="66" d="100"/>
          <a:sy n="66" d="100"/>
        </p:scale>
        <p:origin x="87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7"/>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FD4A49-3CDE-408A-892D-AEE0E002BB22}" type="datetimeFigureOut">
              <a:rPr lang="en-US" smtClean="0"/>
              <a:pPr/>
              <a:t>8/24/2017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84AF13-6931-4C1B-8846-6C389DA81412}" type="slidenum">
              <a:rPr lang="en-US" smtClean="0"/>
              <a:pPr/>
              <a:t>‹#›</a:t>
            </a:fld>
            <a:endParaRPr lang="en-US"/>
          </a:p>
        </p:txBody>
      </p:sp>
    </p:spTree>
    <p:extLst>
      <p:ext uri="{BB962C8B-B14F-4D97-AF65-F5344CB8AC3E}">
        <p14:creationId xmlns:p14="http://schemas.microsoft.com/office/powerpoint/2010/main" val="4153490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5FC15C-71A1-4B5E-B800-13FCAA9104CF}" type="datetimeFigureOut">
              <a:rPr lang="en-US" smtClean="0"/>
              <a:pPr/>
              <a:t>8/24/2017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92863F-2181-40AA-9D10-26C0A01C7A52}" type="slidenum">
              <a:rPr lang="en-US" smtClean="0"/>
              <a:pPr/>
              <a:t>‹#›</a:t>
            </a:fld>
            <a:endParaRPr lang="en-US"/>
          </a:p>
        </p:txBody>
      </p:sp>
    </p:spTree>
    <p:extLst>
      <p:ext uri="{BB962C8B-B14F-4D97-AF65-F5344CB8AC3E}">
        <p14:creationId xmlns:p14="http://schemas.microsoft.com/office/powerpoint/2010/main" val="1907578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10</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11</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12</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13</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14</a:t>
            </a:fld>
            <a:endParaRPr lang="en-US"/>
          </a:p>
        </p:txBody>
      </p:sp>
    </p:spTree>
    <p:extLst>
      <p:ext uri="{BB962C8B-B14F-4D97-AF65-F5344CB8AC3E}">
        <p14:creationId xmlns:p14="http://schemas.microsoft.com/office/powerpoint/2010/main" val="1942523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15</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16</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17</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18</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19</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a:t>
            </a:fld>
            <a:endParaRPr lang="en-US"/>
          </a:p>
        </p:txBody>
      </p:sp>
    </p:spTree>
    <p:extLst>
      <p:ext uri="{BB962C8B-B14F-4D97-AF65-F5344CB8AC3E}">
        <p14:creationId xmlns:p14="http://schemas.microsoft.com/office/powerpoint/2010/main" val="3306505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20</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21</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22</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23</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24</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25</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26</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27</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28</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29</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30</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31</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32</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33</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34</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35</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36</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37</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38</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39</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4</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40</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41</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42</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43</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44</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45</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5</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6</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7</a:t>
            </a:fld>
            <a:endParaRPr lang="en-US"/>
          </a:p>
        </p:txBody>
      </p:sp>
    </p:spTree>
    <p:extLst>
      <p:ext uri="{BB962C8B-B14F-4D97-AF65-F5344CB8AC3E}">
        <p14:creationId xmlns:p14="http://schemas.microsoft.com/office/powerpoint/2010/main" val="90146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874550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9</a:t>
            </a:fld>
            <a:endParaRPr lang="en-US"/>
          </a:p>
        </p:txBody>
      </p:sp>
    </p:spTree>
    <p:extLst>
      <p:ext uri="{BB962C8B-B14F-4D97-AF65-F5344CB8AC3E}">
        <p14:creationId xmlns:p14="http://schemas.microsoft.com/office/powerpoint/2010/main" val="106938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showeet.com/" TargetMode="External"/><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1" name="Picture 20"/>
          <p:cNvPicPr preferRelativeResize="0">
            <a:picLocks/>
          </p:cNvPicPr>
          <p:nvPr userDrawn="1"/>
        </p:nvPicPr>
        <p:blipFill rotWithShape="1">
          <a:blip r:embed="rId2" cstate="print">
            <a:extLst>
              <a:ext uri="{28A0092B-C50C-407E-A947-70E740481C1C}">
                <a14:useLocalDpi xmlns:a14="http://schemas.microsoft.com/office/drawing/2010/main" val="0"/>
              </a:ext>
            </a:extLst>
          </a:blip>
          <a:srcRect b="58148"/>
          <a:stretch/>
        </p:blipFill>
        <p:spPr>
          <a:xfrm>
            <a:off x="1" y="-2"/>
            <a:ext cx="12192000" cy="2907792"/>
          </a:xfrm>
          <a:prstGeom prst="rect">
            <a:avLst/>
          </a:prstGeom>
        </p:spPr>
      </p:pic>
      <p:sp>
        <p:nvSpPr>
          <p:cNvPr id="9" name="Rectangle 8"/>
          <p:cNvSpPr/>
          <p:nvPr userDrawn="1"/>
        </p:nvSpPr>
        <p:spPr>
          <a:xfrm>
            <a:off x="2" y="-1"/>
            <a:ext cx="12191998" cy="290852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Picture Placeholder 10"/>
          <p:cNvSpPr>
            <a:spLocks noGrp="1"/>
          </p:cNvSpPr>
          <p:nvPr>
            <p:ph type="pic" sz="quarter" idx="13"/>
          </p:nvPr>
        </p:nvSpPr>
        <p:spPr>
          <a:xfrm>
            <a:off x="0" y="3091408"/>
            <a:ext cx="2295144" cy="1728216"/>
          </a:xfrm>
        </p:spPr>
        <p:txBody>
          <a:bodyPr/>
          <a:lstStyle/>
          <a:p>
            <a:endParaRPr lang="en-US"/>
          </a:p>
        </p:txBody>
      </p:sp>
      <p:sp>
        <p:nvSpPr>
          <p:cNvPr id="12" name="Picture Placeholder 10"/>
          <p:cNvSpPr>
            <a:spLocks noGrp="1"/>
          </p:cNvSpPr>
          <p:nvPr>
            <p:ph type="pic" sz="quarter" idx="14"/>
          </p:nvPr>
        </p:nvSpPr>
        <p:spPr>
          <a:xfrm>
            <a:off x="2474214" y="3091408"/>
            <a:ext cx="2295144" cy="1728216"/>
          </a:xfrm>
        </p:spPr>
        <p:txBody>
          <a:bodyPr/>
          <a:lstStyle/>
          <a:p>
            <a:endParaRPr lang="en-US"/>
          </a:p>
        </p:txBody>
      </p:sp>
      <p:sp>
        <p:nvSpPr>
          <p:cNvPr id="13" name="Picture Placeholder 10"/>
          <p:cNvSpPr>
            <a:spLocks noGrp="1"/>
          </p:cNvSpPr>
          <p:nvPr>
            <p:ph type="pic" sz="quarter" idx="15"/>
          </p:nvPr>
        </p:nvSpPr>
        <p:spPr>
          <a:xfrm>
            <a:off x="4948428" y="3091408"/>
            <a:ext cx="2295144" cy="1728216"/>
          </a:xfrm>
        </p:spPr>
        <p:txBody>
          <a:bodyPr/>
          <a:lstStyle/>
          <a:p>
            <a:endParaRPr lang="en-US"/>
          </a:p>
        </p:txBody>
      </p:sp>
      <p:sp>
        <p:nvSpPr>
          <p:cNvPr id="14" name="Picture Placeholder 10"/>
          <p:cNvSpPr>
            <a:spLocks noGrp="1"/>
          </p:cNvSpPr>
          <p:nvPr>
            <p:ph type="pic" sz="quarter" idx="16"/>
          </p:nvPr>
        </p:nvSpPr>
        <p:spPr>
          <a:xfrm>
            <a:off x="7422642" y="3091408"/>
            <a:ext cx="2295144" cy="1728216"/>
          </a:xfrm>
        </p:spPr>
        <p:txBody>
          <a:bodyPr/>
          <a:lstStyle/>
          <a:p>
            <a:endParaRPr lang="en-US"/>
          </a:p>
        </p:txBody>
      </p:sp>
      <p:sp>
        <p:nvSpPr>
          <p:cNvPr id="15" name="Picture Placeholder 10"/>
          <p:cNvSpPr>
            <a:spLocks noGrp="1"/>
          </p:cNvSpPr>
          <p:nvPr>
            <p:ph type="pic" sz="quarter" idx="17"/>
          </p:nvPr>
        </p:nvSpPr>
        <p:spPr>
          <a:xfrm>
            <a:off x="9896856" y="3091408"/>
            <a:ext cx="2295144" cy="1728216"/>
          </a:xfrm>
        </p:spPr>
        <p:txBody>
          <a:bodyPr/>
          <a:lstStyle/>
          <a:p>
            <a:endParaRPr lang="en-US"/>
          </a:p>
        </p:txBody>
      </p:sp>
      <p:sp>
        <p:nvSpPr>
          <p:cNvPr id="8" name="Rectangle 7"/>
          <p:cNvSpPr/>
          <p:nvPr userDrawn="1"/>
        </p:nvSpPr>
        <p:spPr>
          <a:xfrm>
            <a:off x="2" y="6357040"/>
            <a:ext cx="12191998" cy="500960"/>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Date Placeholder 3"/>
          <p:cNvSpPr>
            <a:spLocks noGrp="1"/>
          </p:cNvSpPr>
          <p:nvPr>
            <p:ph type="dt" sz="half" idx="10"/>
          </p:nvPr>
        </p:nvSpPr>
        <p:spPr>
          <a:xfrm>
            <a:off x="838200" y="6424268"/>
            <a:ext cx="2743200" cy="365125"/>
          </a:xfrm>
        </p:spPr>
        <p:txBody>
          <a:bodyPr/>
          <a:lstStyle>
            <a:lvl1pPr>
              <a:defRPr>
                <a:solidFill>
                  <a:srgbClr val="8C9CA6"/>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24268"/>
            <a:ext cx="4114800" cy="365125"/>
          </a:xfrm>
        </p:spPr>
        <p:txBody>
          <a:bodyPr/>
          <a:lstStyle>
            <a:lvl1pPr>
              <a:defRPr>
                <a:solidFill>
                  <a:srgbClr val="8C9CA6"/>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610600" y="6424268"/>
            <a:ext cx="2743200" cy="365125"/>
          </a:xfrm>
        </p:spPr>
        <p:txBody>
          <a:bodyPr/>
          <a:lstStyle>
            <a:lvl1pPr>
              <a:defRPr>
                <a:solidFill>
                  <a:srgbClr val="8C9CA6"/>
                </a:solidFill>
              </a:defRPr>
            </a:lvl1pPr>
          </a:lstStyle>
          <a:p>
            <a:fld id="{6E18DBF4-37B7-4C4F-9728-A1C100B177EE}" type="slidenum">
              <a:rPr lang="en-US" smtClean="0"/>
              <a:pPr/>
              <a:t>‹#›</a:t>
            </a:fld>
            <a:endParaRPr lang="en-US"/>
          </a:p>
        </p:txBody>
      </p:sp>
      <p:grpSp>
        <p:nvGrpSpPr>
          <p:cNvPr id="7" name="Group 6"/>
          <p:cNvGrpSpPr/>
          <p:nvPr userDrawn="1"/>
        </p:nvGrpSpPr>
        <p:grpSpPr>
          <a:xfrm>
            <a:off x="0" y="4819624"/>
            <a:ext cx="12192000" cy="91440"/>
            <a:chOff x="0" y="4617581"/>
            <a:chExt cx="12192000" cy="91440"/>
          </a:xfrm>
        </p:grpSpPr>
        <p:sp>
          <p:nvSpPr>
            <p:cNvPr id="16" name="Rectangle 15"/>
            <p:cNvSpPr/>
            <p:nvPr userDrawn="1"/>
          </p:nvSpPr>
          <p:spPr>
            <a:xfrm>
              <a:off x="0" y="4617581"/>
              <a:ext cx="229514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474214" y="4617581"/>
              <a:ext cx="229514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4948428" y="4617581"/>
              <a:ext cx="229514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422642" y="4617581"/>
              <a:ext cx="229514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896856" y="4617581"/>
              <a:ext cx="229514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p:cNvSpPr/>
          <p:nvPr userDrawn="1"/>
        </p:nvSpPr>
        <p:spPr>
          <a:xfrm>
            <a:off x="0" y="3091409"/>
            <a:ext cx="2295144" cy="1728216"/>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74214" y="3091409"/>
            <a:ext cx="2295144" cy="1728216"/>
          </a:xfrm>
          <a:prstGeom prst="rect">
            <a:avLst/>
          </a:prstGeom>
          <a:solidFill>
            <a:srgbClr val="1E708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948428" y="3091409"/>
            <a:ext cx="2295144" cy="1728216"/>
          </a:xfrm>
          <a:prstGeom prst="rect">
            <a:avLst/>
          </a:prstGeom>
          <a:solidFill>
            <a:srgbClr val="F99D1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422642" y="3091409"/>
            <a:ext cx="2295144" cy="1728216"/>
          </a:xfrm>
          <a:prstGeom prst="rect">
            <a:avLst/>
          </a:prstGeom>
          <a:solidFill>
            <a:srgbClr val="8AC74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9896856" y="3091409"/>
            <a:ext cx="2295144" cy="1728216"/>
          </a:xfrm>
          <a:prstGeom prst="rect">
            <a:avLst/>
          </a:prstGeom>
          <a:solidFill>
            <a:srgbClr val="8B4E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85064"/>
            <a:ext cx="9144000" cy="1561058"/>
          </a:xfrm>
        </p:spPr>
        <p:txBody>
          <a:bodyPr anchor="b"/>
          <a:lstStyle>
            <a:lvl1pPr algn="r">
              <a:defRPr sz="6000" b="1">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524000" y="1647163"/>
            <a:ext cx="9144000" cy="1174065"/>
          </a:xfrm>
        </p:spPr>
        <p:txBody>
          <a:bodyPr/>
          <a:lstStyle>
            <a:lvl1pPr marL="0" indent="0" algn="r">
              <a:buNone/>
              <a:defRPr sz="2400">
                <a:solidFill>
                  <a:srgbClr val="5769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9741819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x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28" name="Text Placeholder 29"/>
          <p:cNvSpPr>
            <a:spLocks noGrp="1"/>
          </p:cNvSpPr>
          <p:nvPr>
            <p:ph type="body" sz="quarter" idx="30" hasCustomPrompt="1"/>
          </p:nvPr>
        </p:nvSpPr>
        <p:spPr>
          <a:xfrm>
            <a:off x="5172823"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9" name="Text Placeholder 29"/>
          <p:cNvSpPr>
            <a:spLocks noGrp="1"/>
          </p:cNvSpPr>
          <p:nvPr>
            <p:ph type="body" sz="quarter" idx="31" hasCustomPrompt="1"/>
          </p:nvPr>
        </p:nvSpPr>
        <p:spPr>
          <a:xfrm>
            <a:off x="5172823"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4" name="Text Placeholder 7"/>
          <p:cNvSpPr>
            <a:spLocks noGrp="1"/>
          </p:cNvSpPr>
          <p:nvPr>
            <p:ph type="body" sz="quarter" idx="32" hasCustomPrompt="1"/>
          </p:nvPr>
        </p:nvSpPr>
        <p:spPr>
          <a:xfrm>
            <a:off x="4319080" y="1716544"/>
            <a:ext cx="796671" cy="796671"/>
          </a:xfrm>
          <a:prstGeom prst="ellipse">
            <a:avLst/>
          </a:prstGeom>
          <a:solidFill>
            <a:schemeClr val="accent3"/>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38" name="Text Placeholder 29"/>
          <p:cNvSpPr>
            <a:spLocks noGrp="1"/>
          </p:cNvSpPr>
          <p:nvPr>
            <p:ph type="body" sz="quarter" idx="33" hasCustomPrompt="1"/>
          </p:nvPr>
        </p:nvSpPr>
        <p:spPr>
          <a:xfrm>
            <a:off x="5172823"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9" name="Text Placeholder 29"/>
          <p:cNvSpPr>
            <a:spLocks noGrp="1"/>
          </p:cNvSpPr>
          <p:nvPr>
            <p:ph type="body" sz="quarter" idx="34" hasCustomPrompt="1"/>
          </p:nvPr>
        </p:nvSpPr>
        <p:spPr>
          <a:xfrm>
            <a:off x="5172823"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40" name="Text Placeholder 7"/>
          <p:cNvSpPr>
            <a:spLocks noGrp="1"/>
          </p:cNvSpPr>
          <p:nvPr>
            <p:ph type="body" sz="quarter" idx="35" hasCustomPrompt="1"/>
          </p:nvPr>
        </p:nvSpPr>
        <p:spPr>
          <a:xfrm>
            <a:off x="4319080" y="4073629"/>
            <a:ext cx="796671" cy="796671"/>
          </a:xfrm>
          <a:prstGeom prst="ellipse">
            <a:avLst/>
          </a:prstGeom>
          <a:solidFill>
            <a:schemeClr val="accent4"/>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9112505"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9112505"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8258762"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9112505"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9112505"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8258762"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grpSp>
        <p:nvGrpSpPr>
          <p:cNvPr id="55" name="Group 54"/>
          <p:cNvGrpSpPr/>
          <p:nvPr userDrawn="1"/>
        </p:nvGrpSpPr>
        <p:grpSpPr>
          <a:xfrm>
            <a:off x="0" y="6766560"/>
            <a:ext cx="12192000" cy="91440"/>
            <a:chOff x="0" y="4480421"/>
            <a:chExt cx="12192000" cy="91440"/>
          </a:xfrm>
        </p:grpSpPr>
        <p:sp>
          <p:nvSpPr>
            <p:cNvPr id="56" name="Rectangle 5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6217987"/>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354775"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2" name="Text Placeholder 29"/>
          <p:cNvSpPr>
            <a:spLocks noGrp="1"/>
          </p:cNvSpPr>
          <p:nvPr>
            <p:ph type="body" sz="quarter" idx="19" hasCustomPrompt="1"/>
          </p:nvPr>
        </p:nvSpPr>
        <p:spPr>
          <a:xfrm>
            <a:off x="3316627"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smtClean="0"/>
              <a:t>Title Here</a:t>
            </a:r>
            <a:endParaRPr lang="en-US"/>
          </a:p>
        </p:txBody>
      </p:sp>
      <p:sp>
        <p:nvSpPr>
          <p:cNvPr id="33" name="Text Placeholder 29"/>
          <p:cNvSpPr>
            <a:spLocks noGrp="1"/>
          </p:cNvSpPr>
          <p:nvPr>
            <p:ph type="body" sz="quarter" idx="20" hasCustomPrompt="1"/>
          </p:nvPr>
        </p:nvSpPr>
        <p:spPr>
          <a:xfrm>
            <a:off x="6278479"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4" name="Text Placeholder 29"/>
          <p:cNvSpPr>
            <a:spLocks noGrp="1"/>
          </p:cNvSpPr>
          <p:nvPr>
            <p:ph type="body" sz="quarter" idx="21" hasCustomPrompt="1"/>
          </p:nvPr>
        </p:nvSpPr>
        <p:spPr>
          <a:xfrm>
            <a:off x="9240330"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354775"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6" name="Text Placeholder 29"/>
          <p:cNvSpPr>
            <a:spLocks noGrp="1"/>
          </p:cNvSpPr>
          <p:nvPr>
            <p:ph type="body" sz="quarter" idx="23" hasCustomPrompt="1"/>
          </p:nvPr>
        </p:nvSpPr>
        <p:spPr>
          <a:xfrm>
            <a:off x="3316627"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7" name="Text Placeholder 29"/>
          <p:cNvSpPr>
            <a:spLocks noGrp="1"/>
          </p:cNvSpPr>
          <p:nvPr>
            <p:ph type="body" sz="quarter" idx="24" hasCustomPrompt="1"/>
          </p:nvPr>
        </p:nvSpPr>
        <p:spPr>
          <a:xfrm>
            <a:off x="6278479"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8" name="Text Placeholder 29"/>
          <p:cNvSpPr>
            <a:spLocks noGrp="1"/>
          </p:cNvSpPr>
          <p:nvPr>
            <p:ph type="body" sz="quarter" idx="25" hasCustomPrompt="1"/>
          </p:nvPr>
        </p:nvSpPr>
        <p:spPr>
          <a:xfrm>
            <a:off x="9240330"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354775"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2" name="Text Placeholder 7"/>
          <p:cNvSpPr>
            <a:spLocks noGrp="1"/>
          </p:cNvSpPr>
          <p:nvPr>
            <p:ph type="body" sz="quarter" idx="27" hasCustomPrompt="1"/>
          </p:nvPr>
        </p:nvSpPr>
        <p:spPr>
          <a:xfrm>
            <a:off x="3313467"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smtClean="0"/>
              <a:t></a:t>
            </a:r>
            <a:endParaRPr lang="en-US"/>
          </a:p>
        </p:txBody>
      </p:sp>
      <p:sp>
        <p:nvSpPr>
          <p:cNvPr id="43" name="Text Placeholder 7"/>
          <p:cNvSpPr>
            <a:spLocks noGrp="1"/>
          </p:cNvSpPr>
          <p:nvPr>
            <p:ph type="body" sz="quarter" idx="28" hasCustomPrompt="1"/>
          </p:nvPr>
        </p:nvSpPr>
        <p:spPr>
          <a:xfrm>
            <a:off x="6280058"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4" name="Text Placeholder 7"/>
          <p:cNvSpPr>
            <a:spLocks noGrp="1"/>
          </p:cNvSpPr>
          <p:nvPr>
            <p:ph type="body" sz="quarter" idx="29" hasCustomPrompt="1"/>
          </p:nvPr>
        </p:nvSpPr>
        <p:spPr>
          <a:xfrm>
            <a:off x="9246649" y="1686031"/>
            <a:ext cx="2596896" cy="2596896"/>
          </a:xfrm>
          <a:prstGeom prst="ellipse">
            <a:avLst/>
          </a:prstGeom>
          <a:solidFill>
            <a:schemeClr val="accent4"/>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grpSp>
        <p:nvGrpSpPr>
          <p:cNvPr id="51" name="Group 50"/>
          <p:cNvGrpSpPr/>
          <p:nvPr userDrawn="1"/>
        </p:nvGrpSpPr>
        <p:grpSpPr>
          <a:xfrm>
            <a:off x="0" y="6766560"/>
            <a:ext cx="12192000" cy="91440"/>
            <a:chOff x="0" y="4480421"/>
            <a:chExt cx="12192000" cy="91440"/>
          </a:xfrm>
        </p:grpSpPr>
        <p:sp>
          <p:nvSpPr>
            <p:cNvPr id="52" name="Rectangle 5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ectangle 5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ectangle 5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ectangle 5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Rectangle 5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20716433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441704"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2" name="Text Placeholder 29"/>
          <p:cNvSpPr>
            <a:spLocks noGrp="1"/>
          </p:cNvSpPr>
          <p:nvPr>
            <p:ph type="body" sz="quarter" idx="19" hasCustomPrompt="1"/>
          </p:nvPr>
        </p:nvSpPr>
        <p:spPr>
          <a:xfrm>
            <a:off x="4797554"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smtClean="0"/>
              <a:t>Title Here</a:t>
            </a:r>
            <a:endParaRPr lang="en-US"/>
          </a:p>
        </p:txBody>
      </p:sp>
      <p:sp>
        <p:nvSpPr>
          <p:cNvPr id="33" name="Text Placeholder 29"/>
          <p:cNvSpPr>
            <a:spLocks noGrp="1"/>
          </p:cNvSpPr>
          <p:nvPr>
            <p:ph type="body" sz="quarter" idx="20" hasCustomPrompt="1"/>
          </p:nvPr>
        </p:nvSpPr>
        <p:spPr>
          <a:xfrm>
            <a:off x="8147084"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44170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6" name="Text Placeholder 29"/>
          <p:cNvSpPr>
            <a:spLocks noGrp="1"/>
          </p:cNvSpPr>
          <p:nvPr>
            <p:ph type="body" sz="quarter" idx="23" hasCustomPrompt="1"/>
          </p:nvPr>
        </p:nvSpPr>
        <p:spPr>
          <a:xfrm>
            <a:off x="479755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7" name="Text Placeholder 29"/>
          <p:cNvSpPr>
            <a:spLocks noGrp="1"/>
          </p:cNvSpPr>
          <p:nvPr>
            <p:ph type="body" sz="quarter" idx="24" hasCustomPrompt="1"/>
          </p:nvPr>
        </p:nvSpPr>
        <p:spPr>
          <a:xfrm>
            <a:off x="814708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1441704"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2" name="Text Placeholder 7"/>
          <p:cNvSpPr>
            <a:spLocks noGrp="1"/>
          </p:cNvSpPr>
          <p:nvPr>
            <p:ph type="body" sz="quarter" idx="27" hasCustomPrompt="1"/>
          </p:nvPr>
        </p:nvSpPr>
        <p:spPr>
          <a:xfrm>
            <a:off x="4794394"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smtClean="0"/>
              <a:t></a:t>
            </a:r>
            <a:endParaRPr lang="en-US"/>
          </a:p>
        </p:txBody>
      </p:sp>
      <p:sp>
        <p:nvSpPr>
          <p:cNvPr id="43" name="Text Placeholder 7"/>
          <p:cNvSpPr>
            <a:spLocks noGrp="1"/>
          </p:cNvSpPr>
          <p:nvPr>
            <p:ph type="body" sz="quarter" idx="28" hasCustomPrompt="1"/>
          </p:nvPr>
        </p:nvSpPr>
        <p:spPr>
          <a:xfrm>
            <a:off x="8148663"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93631402"/>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x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28" name="Text Placeholder 29"/>
          <p:cNvSpPr>
            <a:spLocks noGrp="1"/>
          </p:cNvSpPr>
          <p:nvPr>
            <p:ph type="body" sz="quarter" idx="30" hasCustomPrompt="1"/>
          </p:nvPr>
        </p:nvSpPr>
        <p:spPr>
          <a:xfrm>
            <a:off x="5172823"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9" name="Text Placeholder 29"/>
          <p:cNvSpPr>
            <a:spLocks noGrp="1"/>
          </p:cNvSpPr>
          <p:nvPr>
            <p:ph type="body" sz="quarter" idx="31" hasCustomPrompt="1"/>
          </p:nvPr>
        </p:nvSpPr>
        <p:spPr>
          <a:xfrm>
            <a:off x="5172823"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4" name="Text Placeholder 7"/>
          <p:cNvSpPr>
            <a:spLocks noGrp="1"/>
          </p:cNvSpPr>
          <p:nvPr>
            <p:ph type="body" sz="quarter" idx="32" hasCustomPrompt="1"/>
          </p:nvPr>
        </p:nvSpPr>
        <p:spPr>
          <a:xfrm>
            <a:off x="4319080" y="1716544"/>
            <a:ext cx="796671" cy="796671"/>
          </a:xfrm>
          <a:prstGeom prst="ellipse">
            <a:avLst/>
          </a:prstGeom>
          <a:solidFill>
            <a:schemeClr val="accent3"/>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38" name="Text Placeholder 29"/>
          <p:cNvSpPr>
            <a:spLocks noGrp="1"/>
          </p:cNvSpPr>
          <p:nvPr>
            <p:ph type="body" sz="quarter" idx="33" hasCustomPrompt="1"/>
          </p:nvPr>
        </p:nvSpPr>
        <p:spPr>
          <a:xfrm>
            <a:off x="5172823"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9" name="Text Placeholder 29"/>
          <p:cNvSpPr>
            <a:spLocks noGrp="1"/>
          </p:cNvSpPr>
          <p:nvPr>
            <p:ph type="body" sz="quarter" idx="34" hasCustomPrompt="1"/>
          </p:nvPr>
        </p:nvSpPr>
        <p:spPr>
          <a:xfrm>
            <a:off x="5172823"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40" name="Text Placeholder 7"/>
          <p:cNvSpPr>
            <a:spLocks noGrp="1"/>
          </p:cNvSpPr>
          <p:nvPr>
            <p:ph type="body" sz="quarter" idx="35" hasCustomPrompt="1"/>
          </p:nvPr>
        </p:nvSpPr>
        <p:spPr>
          <a:xfrm>
            <a:off x="4319080" y="4073629"/>
            <a:ext cx="796671" cy="796671"/>
          </a:xfrm>
          <a:prstGeom prst="ellipse">
            <a:avLst/>
          </a:prstGeom>
          <a:solidFill>
            <a:schemeClr val="accent4"/>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9112505"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9112505"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8258762"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9112505"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9112505"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8258762"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grpSp>
        <p:nvGrpSpPr>
          <p:cNvPr id="55" name="Group 54"/>
          <p:cNvGrpSpPr/>
          <p:nvPr userDrawn="1"/>
        </p:nvGrpSpPr>
        <p:grpSpPr>
          <a:xfrm>
            <a:off x="0" y="6766560"/>
            <a:ext cx="12192000" cy="91440"/>
            <a:chOff x="0" y="4480421"/>
            <a:chExt cx="12192000" cy="91440"/>
          </a:xfrm>
        </p:grpSpPr>
        <p:sp>
          <p:nvSpPr>
            <p:cNvPr id="56" name="Rectangle 5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Rectangle 5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Rectangle 5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Rectangle 5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197948876"/>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x2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2374117"/>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299402"/>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4731202"/>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7411721" y="1942317"/>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7411721" y="2374117"/>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6557978"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7411721" y="4299402"/>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7411721" y="4731202"/>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6557978"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grpSp>
        <p:nvGrpSpPr>
          <p:cNvPr id="32" name="Group 31"/>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41388638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x2 icons and intro">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2762445"/>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3194246"/>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2536672"/>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669224"/>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5101025"/>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443451"/>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7411721" y="2762445"/>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7411721" y="3194246"/>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6557978" y="2536672"/>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7411721" y="4669224"/>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7411721" y="5101025"/>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6557978" y="4443451"/>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8" name="Text Placeholder 29"/>
          <p:cNvSpPr>
            <a:spLocks noGrp="1"/>
          </p:cNvSpPr>
          <p:nvPr>
            <p:ph type="body" sz="quarter" idx="42" hasCustomPrompt="1"/>
          </p:nvPr>
        </p:nvSpPr>
        <p:spPr>
          <a:xfrm>
            <a:off x="909471" y="1425678"/>
            <a:ext cx="10373058" cy="773698"/>
          </a:xfrm>
          <a:solidFill>
            <a:schemeClr val="tx1">
              <a:lumMod val="10000"/>
              <a:lumOff val="90000"/>
            </a:schemeClr>
          </a:solidFill>
        </p:spPr>
        <p:txBody>
          <a:bodyPr anchor="ctr">
            <a:normAutofit/>
          </a:bodyPr>
          <a:lstStyle>
            <a:lvl1pPr marL="0" indent="0" algn="ctr">
              <a:buNone/>
              <a:defRPr sz="2000">
                <a:solidFill>
                  <a:schemeClr val="tx2"/>
                </a:solidFill>
              </a:defRPr>
            </a:lvl1pPr>
          </a:lstStyle>
          <a:p>
            <a:pPr lvl="0"/>
            <a:r>
              <a:rPr lang="en-US" smtClean="0"/>
              <a:t>Short introduction text here</a:t>
            </a:r>
            <a:endParaRPr lang="en-US"/>
          </a:p>
        </p:txBody>
      </p:sp>
      <p:grpSp>
        <p:nvGrpSpPr>
          <p:cNvPr id="29" name="Group 28"/>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675550249"/>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pictures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019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3019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2577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42577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4391239"/>
            <a:ext cx="2596896" cy="431800"/>
          </a:xfrm>
        </p:spPr>
        <p:txBody>
          <a:bodyPr anchor="ctr">
            <a:normAutofit/>
          </a:bodyPr>
          <a:lstStyle>
            <a:lvl1pPr marL="0" indent="0" algn="ctr">
              <a:buNone/>
              <a:defRPr sz="2200">
                <a:solidFill>
                  <a:srgbClr val="324D5E"/>
                </a:solidFill>
              </a:defRPr>
            </a:lvl1pPr>
          </a:lstStyle>
          <a:p>
            <a:pPr lvl="0"/>
            <a:r>
              <a:rPr lang="en-US" smtClean="0"/>
              <a:t>Project Name Here</a:t>
            </a:r>
            <a:endParaRPr lang="en-US"/>
          </a:p>
        </p:txBody>
      </p:sp>
      <p:sp>
        <p:nvSpPr>
          <p:cNvPr id="33" name="Text Placeholder 29"/>
          <p:cNvSpPr>
            <a:spLocks noGrp="1"/>
          </p:cNvSpPr>
          <p:nvPr>
            <p:ph type="body" sz="quarter" idx="20" hasCustomPrompt="1"/>
          </p:nvPr>
        </p:nvSpPr>
        <p:spPr>
          <a:xfrm>
            <a:off x="6278479" y="4391239"/>
            <a:ext cx="2596896" cy="431800"/>
          </a:xfrm>
        </p:spPr>
        <p:txBody>
          <a:bodyPr anchor="ctr">
            <a:normAutofit/>
          </a:bodyPr>
          <a:lstStyle>
            <a:lvl1pPr marL="0" indent="0" algn="ctr">
              <a:buNone/>
              <a:defRPr sz="2200">
                <a:solidFill>
                  <a:srgbClr val="324D5E"/>
                </a:solidFill>
              </a:defRPr>
            </a:lvl1pPr>
          </a:lstStyle>
          <a:p>
            <a:pPr lvl="0"/>
            <a:r>
              <a:rPr lang="en-US" smtClean="0"/>
              <a:t>Project Name Here</a:t>
            </a:r>
            <a:endParaRPr lang="en-US"/>
          </a:p>
        </p:txBody>
      </p:sp>
      <p:sp>
        <p:nvSpPr>
          <p:cNvPr id="35" name="Text Placeholder 29"/>
          <p:cNvSpPr>
            <a:spLocks noGrp="1"/>
          </p:cNvSpPr>
          <p:nvPr>
            <p:ph type="body" sz="quarter" idx="22" hasCustomPrompt="1"/>
          </p:nvPr>
        </p:nvSpPr>
        <p:spPr>
          <a:xfrm>
            <a:off x="354775" y="4788857"/>
            <a:ext cx="2596896" cy="431800"/>
          </a:xfrm>
        </p:spPr>
        <p:txBody>
          <a:bodyPr anchor="ctr">
            <a:normAutofit/>
          </a:bodyPr>
          <a:lstStyle>
            <a:lvl1pPr marL="0" indent="0" algn="ctr">
              <a:buNone/>
              <a:defRPr sz="1800" baseline="0">
                <a:solidFill>
                  <a:srgbClr val="8C9CA6"/>
                </a:solidFill>
              </a:defRPr>
            </a:lvl1pPr>
          </a:lstStyle>
          <a:p>
            <a:pPr lvl="0"/>
            <a:r>
              <a:rPr lang="en-US" smtClean="0"/>
              <a:t>Client Name Here</a:t>
            </a:r>
            <a:endParaRPr lang="en-US"/>
          </a:p>
        </p:txBody>
      </p:sp>
      <p:sp>
        <p:nvSpPr>
          <p:cNvPr id="37" name="Text Placeholder 29"/>
          <p:cNvSpPr>
            <a:spLocks noGrp="1"/>
          </p:cNvSpPr>
          <p:nvPr>
            <p:ph type="body" sz="quarter" idx="24" hasCustomPrompt="1"/>
          </p:nvPr>
        </p:nvSpPr>
        <p:spPr>
          <a:xfrm>
            <a:off x="6278479" y="4788857"/>
            <a:ext cx="2596896" cy="431800"/>
          </a:xfrm>
        </p:spPr>
        <p:txBody>
          <a:bodyPr anchor="ctr">
            <a:normAutofit/>
          </a:bodyPr>
          <a:lstStyle>
            <a:lvl1pPr marL="0" indent="0" algn="ctr">
              <a:buNone/>
              <a:defRPr sz="1800">
                <a:solidFill>
                  <a:srgbClr val="8C9CA6"/>
                </a:solidFill>
              </a:defRPr>
            </a:lvl1pPr>
          </a:lstStyle>
          <a:p>
            <a:pPr lvl="0"/>
            <a:r>
              <a:rPr lang="en-US" smtClean="0"/>
              <a:t>Client Name Here</a:t>
            </a:r>
            <a:endParaRPr lang="en-US"/>
          </a:p>
        </p:txBody>
      </p:sp>
      <p:sp>
        <p:nvSpPr>
          <p:cNvPr id="31" name="Text Placeholder 29"/>
          <p:cNvSpPr>
            <a:spLocks noGrp="1"/>
          </p:cNvSpPr>
          <p:nvPr>
            <p:ph type="body" sz="quarter" idx="27" hasCustomPrompt="1"/>
          </p:nvPr>
        </p:nvSpPr>
        <p:spPr>
          <a:xfrm>
            <a:off x="331487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108243921"/>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 pictures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Picture Placeholder 10"/>
          <p:cNvSpPr>
            <a:spLocks noGrp="1" noChangeAspect="1"/>
          </p:cNvSpPr>
          <p:nvPr>
            <p:ph type="pic" sz="quarter" idx="14"/>
          </p:nvPr>
        </p:nvSpPr>
        <p:spPr>
          <a:xfrm>
            <a:off x="485759" y="1901337"/>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5" name="Text Placeholder 29"/>
          <p:cNvSpPr>
            <a:spLocks noGrp="1"/>
          </p:cNvSpPr>
          <p:nvPr>
            <p:ph type="body" sz="quarter" idx="26" hasCustomPrompt="1"/>
          </p:nvPr>
        </p:nvSpPr>
        <p:spPr>
          <a:xfrm>
            <a:off x="482600" y="3959455"/>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6" name="Text Placeholder 29"/>
          <p:cNvSpPr>
            <a:spLocks noGrp="1"/>
          </p:cNvSpPr>
          <p:nvPr>
            <p:ph type="body" sz="quarter" idx="18" hasCustomPrompt="1"/>
          </p:nvPr>
        </p:nvSpPr>
        <p:spPr>
          <a:xfrm>
            <a:off x="2570908" y="2197854"/>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Project Name Here</a:t>
            </a:r>
            <a:endParaRPr lang="en-US"/>
          </a:p>
        </p:txBody>
      </p:sp>
      <p:sp>
        <p:nvSpPr>
          <p:cNvPr id="27" name="Text Placeholder 29"/>
          <p:cNvSpPr>
            <a:spLocks noGrp="1"/>
          </p:cNvSpPr>
          <p:nvPr>
            <p:ph type="body" sz="quarter" idx="22" hasCustomPrompt="1"/>
          </p:nvPr>
        </p:nvSpPr>
        <p:spPr>
          <a:xfrm>
            <a:off x="2570908" y="2789478"/>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Client Name Here</a:t>
            </a:r>
            <a:endParaRPr lang="en-US"/>
          </a:p>
        </p:txBody>
      </p:sp>
      <p:sp>
        <p:nvSpPr>
          <p:cNvPr id="29" name="Picture Placeholder 10"/>
          <p:cNvSpPr>
            <a:spLocks noGrp="1" noChangeAspect="1"/>
          </p:cNvSpPr>
          <p:nvPr>
            <p:ph type="pic" sz="quarter" idx="28"/>
          </p:nvPr>
        </p:nvSpPr>
        <p:spPr>
          <a:xfrm>
            <a:off x="7027356" y="1901335"/>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2" name="Text Placeholder 29"/>
          <p:cNvSpPr>
            <a:spLocks noGrp="1"/>
          </p:cNvSpPr>
          <p:nvPr>
            <p:ph type="body" sz="quarter" idx="29" hasCustomPrompt="1"/>
          </p:nvPr>
        </p:nvSpPr>
        <p:spPr>
          <a:xfrm>
            <a:off x="7024197" y="3959453"/>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4" name="Text Placeholder 29"/>
          <p:cNvSpPr>
            <a:spLocks noGrp="1"/>
          </p:cNvSpPr>
          <p:nvPr>
            <p:ph type="body" sz="quarter" idx="30" hasCustomPrompt="1"/>
          </p:nvPr>
        </p:nvSpPr>
        <p:spPr>
          <a:xfrm>
            <a:off x="9112505" y="2197852"/>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Project Name Here</a:t>
            </a:r>
            <a:endParaRPr lang="en-US"/>
          </a:p>
        </p:txBody>
      </p:sp>
      <p:sp>
        <p:nvSpPr>
          <p:cNvPr id="36" name="Text Placeholder 29"/>
          <p:cNvSpPr>
            <a:spLocks noGrp="1"/>
          </p:cNvSpPr>
          <p:nvPr>
            <p:ph type="body" sz="quarter" idx="31" hasCustomPrompt="1"/>
          </p:nvPr>
        </p:nvSpPr>
        <p:spPr>
          <a:xfrm>
            <a:off x="9112505" y="2789476"/>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Client Name Here</a:t>
            </a:r>
            <a:endParaRPr lang="en-US"/>
          </a:p>
        </p:txBody>
      </p:sp>
      <p:grpSp>
        <p:nvGrpSpPr>
          <p:cNvPr id="39" name="Group 38"/>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219858736"/>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 pictures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699007"/>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8" name="Picture Placeholder 10"/>
          <p:cNvSpPr>
            <a:spLocks noGrp="1" noChangeAspect="1"/>
          </p:cNvSpPr>
          <p:nvPr>
            <p:ph type="pic" sz="quarter" idx="27"/>
          </p:nvPr>
        </p:nvSpPr>
        <p:spPr>
          <a:xfrm>
            <a:off x="6403960" y="1699007"/>
            <a:ext cx="3552841"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0" name="Text Placeholder 29"/>
          <p:cNvSpPr>
            <a:spLocks noGrp="1"/>
          </p:cNvSpPr>
          <p:nvPr>
            <p:ph type="body" sz="quarter" idx="28" hasCustomPrompt="1"/>
          </p:nvPr>
        </p:nvSpPr>
        <p:spPr>
          <a:xfrm>
            <a:off x="9956801" y="1699007"/>
            <a:ext cx="1752600" cy="1957636"/>
          </a:xfrm>
          <a:solidFill>
            <a:schemeClr val="accent1"/>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Picture Placeholder 10"/>
          <p:cNvSpPr>
            <a:spLocks noGrp="1" noChangeAspect="1"/>
          </p:cNvSpPr>
          <p:nvPr>
            <p:ph type="pic" sz="quarter" idx="29"/>
          </p:nvPr>
        </p:nvSpPr>
        <p:spPr>
          <a:xfrm>
            <a:off x="2238359" y="3981044"/>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981219"/>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Picture Placeholder 10"/>
          <p:cNvSpPr>
            <a:spLocks noGrp="1" noChangeAspect="1"/>
          </p:cNvSpPr>
          <p:nvPr>
            <p:ph type="pic" sz="quarter" idx="31"/>
          </p:nvPr>
        </p:nvSpPr>
        <p:spPr>
          <a:xfrm>
            <a:off x="8153400" y="3980869"/>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40" name="Text Placeholder 29"/>
          <p:cNvSpPr>
            <a:spLocks noGrp="1"/>
          </p:cNvSpPr>
          <p:nvPr>
            <p:ph type="body" sz="quarter" idx="32" hasCustomPrompt="1"/>
          </p:nvPr>
        </p:nvSpPr>
        <p:spPr>
          <a:xfrm>
            <a:off x="6400800" y="3981044"/>
            <a:ext cx="1752600" cy="1957636"/>
          </a:xfrm>
          <a:solidFill>
            <a:schemeClr val="accent5"/>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580424547"/>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4286018"/>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8" name="Picture Placeholder 10"/>
          <p:cNvSpPr>
            <a:spLocks noGrp="1" noChangeAspect="1"/>
          </p:cNvSpPr>
          <p:nvPr>
            <p:ph type="pic" sz="quarter" idx="27"/>
          </p:nvPr>
        </p:nvSpPr>
        <p:spPr>
          <a:xfrm>
            <a:off x="8153399" y="1699007"/>
            <a:ext cx="3552841" cy="4286018"/>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4319579" y="1698831"/>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9" name="Picture Placeholder 10"/>
          <p:cNvSpPr>
            <a:spLocks noGrp="1" noChangeAspect="1"/>
          </p:cNvSpPr>
          <p:nvPr>
            <p:ph type="pic" sz="quarter" idx="31"/>
          </p:nvPr>
        </p:nvSpPr>
        <p:spPr>
          <a:xfrm>
            <a:off x="4319579" y="4027214"/>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23443703"/>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860857"/>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861032"/>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8" name="Picture Placeholder 10"/>
          <p:cNvSpPr>
            <a:spLocks noGrp="1" noChangeAspect="1"/>
          </p:cNvSpPr>
          <p:nvPr>
            <p:ph type="pic" sz="quarter" idx="27"/>
          </p:nvPr>
        </p:nvSpPr>
        <p:spPr>
          <a:xfrm>
            <a:off x="6403960" y="1861032"/>
            <a:ext cx="5305441" cy="3915447"/>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2238359" y="3818668"/>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818843"/>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21" name="Group 20"/>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9720117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x2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2374117"/>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299402"/>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4731202"/>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7411721" y="1942317"/>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7411721" y="2374117"/>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6557978"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7411721" y="4299402"/>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7411721" y="4731202"/>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6557978"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grpSp>
        <p:nvGrpSpPr>
          <p:cNvPr id="32" name="Group 31"/>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5627521"/>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x2 pictures">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5"/>
          </p:nvPr>
        </p:nvSpPr>
        <p:spPr>
          <a:xfrm>
            <a:off x="9134856" y="0"/>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3" name="Picture Placeholder 10"/>
          <p:cNvSpPr>
            <a:spLocks noGrp="1" noChangeAspect="1"/>
          </p:cNvSpPr>
          <p:nvPr>
            <p:ph type="pic" sz="quarter" idx="16"/>
          </p:nvPr>
        </p:nvSpPr>
        <p:spPr>
          <a:xfrm>
            <a:off x="3044952" y="0"/>
            <a:ext cx="3044952" cy="2202144"/>
          </a:xfrm>
          <a:solidFill>
            <a:schemeClr val="bg2">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5" name="Picture Placeholder 10"/>
          <p:cNvSpPr>
            <a:spLocks noGrp="1" noChangeAspect="1"/>
          </p:cNvSpPr>
          <p:nvPr>
            <p:ph type="pic" sz="quarter" idx="18"/>
          </p:nvPr>
        </p:nvSpPr>
        <p:spPr>
          <a:xfrm>
            <a:off x="0" y="2202144"/>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29" name="Picture Placeholder 10"/>
          <p:cNvSpPr>
            <a:spLocks noGrp="1" noChangeAspect="1"/>
          </p:cNvSpPr>
          <p:nvPr>
            <p:ph type="pic" sz="quarter" idx="21"/>
          </p:nvPr>
        </p:nvSpPr>
        <p:spPr>
          <a:xfrm>
            <a:off x="6089904" y="2202144"/>
            <a:ext cx="3044952" cy="2202144"/>
          </a:xfrm>
          <a:solidFill>
            <a:schemeClr val="accent6">
              <a:alpha val="30000"/>
            </a:schemeClr>
          </a:solidFill>
        </p:spPr>
        <p:txBody>
          <a:bodyPr vert="horz" lIns="91440" tIns="45720" rIns="91440" bIns="45720" rtlCol="0">
            <a:normAutofit/>
          </a:bodyPr>
          <a:lstStyle>
            <a:lvl1pPr>
              <a:defRPr lang="en-US"/>
            </a:lvl1pPr>
          </a:lstStyle>
          <a:p>
            <a:pPr lvl="0"/>
            <a:endParaRPr lang="en-US"/>
          </a:p>
        </p:txBody>
      </p:sp>
      <p:sp>
        <p:nvSpPr>
          <p:cNvPr id="33" name="Rectangle 32"/>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smtClean="0"/>
              <a:t>Click to edit Master title style</a:t>
            </a:r>
            <a:endParaRPr lang="en-US"/>
          </a:p>
        </p:txBody>
      </p:sp>
      <p:sp>
        <p:nvSpPr>
          <p:cNvPr id="35"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smtClean="0"/>
              <a:t>Short description text here</a:t>
            </a:r>
            <a:endParaRPr lang="en-US"/>
          </a:p>
        </p:txBody>
      </p:sp>
    </p:spTree>
    <p:extLst>
      <p:ext uri="{BB962C8B-B14F-4D97-AF65-F5344CB8AC3E}">
        <p14:creationId xmlns:p14="http://schemas.microsoft.com/office/powerpoint/2010/main" val="2969879237"/>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 pictures and desc #2">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tx2">
              <a:alpha val="30000"/>
            </a:schemeClr>
          </a:solidFill>
        </p:spPr>
        <p:txBody>
          <a:bodyPr vert="horz" lIns="91440" tIns="45720" rIns="91440" bIns="45720" rtlCol="0">
            <a:normAutofit/>
          </a:bodyPr>
          <a:lstStyle>
            <a:lvl1pPr>
              <a:defRPr lang="en-US"/>
            </a:lvl1pPr>
          </a:lstStyle>
          <a:p>
            <a:pPr lvl="0"/>
            <a:endParaRPr lang="en-US"/>
          </a:p>
        </p:txBody>
      </p:sp>
      <p:sp>
        <p:nvSpPr>
          <p:cNvPr id="28" name="Text Placeholder 29"/>
          <p:cNvSpPr>
            <a:spLocks noGrp="1"/>
          </p:cNvSpPr>
          <p:nvPr>
            <p:ph type="body" sz="quarter" idx="26" hasCustomPrompt="1"/>
          </p:nvPr>
        </p:nvSpPr>
        <p:spPr>
          <a:xfrm>
            <a:off x="3044952" y="0"/>
            <a:ext cx="3044952" cy="2203704"/>
          </a:xfrm>
          <a:solidFill>
            <a:schemeClr val="accent4"/>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0" y="2202144"/>
            <a:ext cx="3044952" cy="2203704"/>
          </a:xfrm>
          <a:solidFill>
            <a:schemeClr val="tx2"/>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3" name="Text Placeholder 29"/>
          <p:cNvSpPr>
            <a:spLocks noGrp="1"/>
          </p:cNvSpPr>
          <p:nvPr>
            <p:ph type="body" sz="quarter" idx="28" hasCustomPrompt="1"/>
          </p:nvPr>
        </p:nvSpPr>
        <p:spPr>
          <a:xfrm>
            <a:off x="6089904" y="2202144"/>
            <a:ext cx="3044952" cy="2203704"/>
          </a:xfrm>
          <a:solidFill>
            <a:schemeClr val="accent3"/>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5" name="Text Placeholder 29"/>
          <p:cNvSpPr>
            <a:spLocks noGrp="1"/>
          </p:cNvSpPr>
          <p:nvPr>
            <p:ph type="body" sz="quarter" idx="29" hasCustomPrompt="1"/>
          </p:nvPr>
        </p:nvSpPr>
        <p:spPr>
          <a:xfrm>
            <a:off x="9137904" y="0"/>
            <a:ext cx="3054096" cy="2203704"/>
          </a:xfrm>
          <a:solidFill>
            <a:schemeClr val="accent1"/>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6" name="Rectangle 35"/>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smtClean="0"/>
              <a:t>Click to edit Master title style</a:t>
            </a:r>
            <a:endParaRPr lang="en-US"/>
          </a:p>
        </p:txBody>
      </p:sp>
      <p:sp>
        <p:nvSpPr>
          <p:cNvPr id="38"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smtClean="0"/>
              <a:t>Short description text here</a:t>
            </a:r>
            <a:endParaRPr lang="en-US"/>
          </a:p>
        </p:txBody>
      </p:sp>
    </p:spTree>
    <p:extLst>
      <p:ext uri="{BB962C8B-B14F-4D97-AF65-F5344CB8AC3E}">
        <p14:creationId xmlns:p14="http://schemas.microsoft.com/office/powerpoint/2010/main" val="26471292"/>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 pictures title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956748437"/>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 pictures and 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21406"/>
            <a:ext cx="2600055" cy="1957811"/>
          </a:xfrm>
          <a:solidFill>
            <a:srgbClr val="0095CD">
              <a:alpha val="30000"/>
            </a:srgbClr>
          </a:solidFill>
        </p:spPr>
        <p:txBody>
          <a:bodyPr/>
          <a:lstStyle/>
          <a:p>
            <a:endParaRPr lang="en-US"/>
          </a:p>
        </p:txBody>
      </p:sp>
      <p:sp>
        <p:nvSpPr>
          <p:cNvPr id="18" name="Picture Placeholder 10"/>
          <p:cNvSpPr>
            <a:spLocks noGrp="1" noChangeAspect="1"/>
          </p:cNvSpPr>
          <p:nvPr>
            <p:ph type="pic" sz="quarter" idx="15"/>
          </p:nvPr>
        </p:nvSpPr>
        <p:spPr>
          <a:xfrm>
            <a:off x="3316627" y="2321406"/>
            <a:ext cx="2600055" cy="1957811"/>
          </a:xfrm>
          <a:solidFill>
            <a:srgbClr val="324D5E">
              <a:alpha val="30000"/>
            </a:srgbClr>
          </a:solidFill>
        </p:spPr>
        <p:txBody>
          <a:bodyPr/>
          <a:lstStyle/>
          <a:p>
            <a:endParaRPr lang="en-US"/>
          </a:p>
        </p:txBody>
      </p:sp>
      <p:sp>
        <p:nvSpPr>
          <p:cNvPr id="21" name="Picture Placeholder 10"/>
          <p:cNvSpPr>
            <a:spLocks noGrp="1" noChangeAspect="1"/>
          </p:cNvSpPr>
          <p:nvPr>
            <p:ph type="pic" sz="quarter" idx="16"/>
          </p:nvPr>
        </p:nvSpPr>
        <p:spPr>
          <a:xfrm>
            <a:off x="6278479" y="2321405"/>
            <a:ext cx="2600055" cy="1957811"/>
          </a:xfrm>
          <a:solidFill>
            <a:srgbClr val="F17C3F">
              <a:alpha val="30000"/>
            </a:srgbClr>
          </a:solidFill>
        </p:spPr>
        <p:txBody>
          <a:bodyPr/>
          <a:lstStyle/>
          <a:p>
            <a:endParaRPr lang="en-US"/>
          </a:p>
        </p:txBody>
      </p:sp>
      <p:sp>
        <p:nvSpPr>
          <p:cNvPr id="24" name="Picture Placeholder 10"/>
          <p:cNvSpPr>
            <a:spLocks noGrp="1" noChangeAspect="1"/>
          </p:cNvSpPr>
          <p:nvPr>
            <p:ph type="pic" sz="quarter" idx="17"/>
          </p:nvPr>
        </p:nvSpPr>
        <p:spPr>
          <a:xfrm>
            <a:off x="9240330" y="2321404"/>
            <a:ext cx="2600055" cy="1957811"/>
          </a:xfrm>
          <a:solidFill>
            <a:srgbClr val="7BB21B">
              <a:alpha val="30000"/>
            </a:srgbClr>
          </a:solidFill>
        </p:spPr>
        <p:txBody>
          <a:bodyPr/>
          <a:lstStyle/>
          <a:p>
            <a:endParaRPr lang="en-US"/>
          </a:p>
        </p:txBody>
      </p:sp>
      <p:sp>
        <p:nvSpPr>
          <p:cNvPr id="17" name="Rectangle 16"/>
          <p:cNvSpPr/>
          <p:nvPr userDrawn="1"/>
        </p:nvSpPr>
        <p:spPr>
          <a:xfrm>
            <a:off x="354775" y="4277207"/>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3316627" y="4277207"/>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4277206"/>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9240330" y="4277205"/>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3316627"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4" name="Text Placeholder 29"/>
          <p:cNvSpPr>
            <a:spLocks noGrp="1"/>
          </p:cNvSpPr>
          <p:nvPr>
            <p:ph type="body" sz="quarter" idx="21" hasCustomPrompt="1"/>
          </p:nvPr>
        </p:nvSpPr>
        <p:spPr>
          <a:xfrm>
            <a:off x="9240330"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3316627"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7" name="Text Placeholder 29"/>
          <p:cNvSpPr>
            <a:spLocks noGrp="1"/>
          </p:cNvSpPr>
          <p:nvPr>
            <p:ph type="body" sz="quarter" idx="24" hasCustomPrompt="1"/>
          </p:nvPr>
        </p:nvSpPr>
        <p:spPr>
          <a:xfrm>
            <a:off x="6278479"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8" name="Text Placeholder 29"/>
          <p:cNvSpPr>
            <a:spLocks noGrp="1"/>
          </p:cNvSpPr>
          <p:nvPr>
            <p:ph type="body" sz="quarter" idx="25" hasCustomPrompt="1"/>
          </p:nvPr>
        </p:nvSpPr>
        <p:spPr>
          <a:xfrm>
            <a:off x="9240330"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776048377"/>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 pictures hexa">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hexagon">
            <a:avLst/>
          </a:prstGeom>
          <a:solidFill>
            <a:srgbClr val="0095CD">
              <a:alpha val="30000"/>
            </a:srgbClr>
          </a:solidFill>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0" name="Picture Placeholder 10"/>
          <p:cNvSpPr>
            <a:spLocks noGrp="1" noChangeAspect="1"/>
          </p:cNvSpPr>
          <p:nvPr>
            <p:ph type="pic" sz="quarter" idx="23"/>
          </p:nvPr>
        </p:nvSpPr>
        <p:spPr>
          <a:xfrm>
            <a:off x="3412068" y="3394458"/>
            <a:ext cx="2600055" cy="1957811"/>
          </a:xfrm>
          <a:prstGeom prst="hexagon">
            <a:avLst/>
          </a:prstGeo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8" name="Picture Placeholder 10"/>
          <p:cNvSpPr>
            <a:spLocks noGrp="1" noChangeAspect="1"/>
          </p:cNvSpPr>
          <p:nvPr>
            <p:ph type="pic" sz="quarter" idx="28"/>
          </p:nvPr>
        </p:nvSpPr>
        <p:spPr>
          <a:xfrm>
            <a:off x="6007937" y="2321406"/>
            <a:ext cx="2600055" cy="1957811"/>
          </a:xfrm>
          <a:prstGeom prst="hexagon">
            <a:avLst/>
          </a:prstGeo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54" name="Picture Placeholder 10"/>
          <p:cNvSpPr>
            <a:spLocks noGrp="1" noChangeAspect="1"/>
          </p:cNvSpPr>
          <p:nvPr>
            <p:ph type="pic" sz="quarter" idx="31"/>
          </p:nvPr>
        </p:nvSpPr>
        <p:spPr>
          <a:xfrm>
            <a:off x="8603806" y="3391318"/>
            <a:ext cx="2600055" cy="1957811"/>
          </a:xfrm>
          <a:prstGeom prst="hexagon">
            <a:avLst/>
          </a:prstGeo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026617057"/>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 pictures oval">
    <p:spTree>
      <p:nvGrpSpPr>
        <p:cNvPr id="1" name=""/>
        <p:cNvGrpSpPr/>
        <p:nvPr/>
      </p:nvGrpSpPr>
      <p:grpSpPr>
        <a:xfrm>
          <a:off x="0" y="0"/>
          <a:ext cx="0" cy="0"/>
          <a:chOff x="0" y="0"/>
          <a:chExt cx="0" cy="0"/>
        </a:xfrm>
      </p:grpSpPr>
      <p:sp>
        <p:nvSpPr>
          <p:cNvPr id="28" name="Oval 27"/>
          <p:cNvSpPr/>
          <p:nvPr userDrawn="1"/>
        </p:nvSpPr>
        <p:spPr>
          <a:xfrm>
            <a:off x="5912775"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userDrawn="1"/>
        </p:nvSpPr>
        <p:spPr>
          <a:xfrm>
            <a:off x="3320065"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userDrawn="1"/>
        </p:nvSpPr>
        <p:spPr>
          <a:xfrm>
            <a:off x="8511803"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userDrawn="1"/>
        </p:nvSpPr>
        <p:spPr>
          <a:xfrm>
            <a:off x="721037"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ellipse">
            <a:avLst/>
          </a:prstGeom>
          <a:solidFill>
            <a:srgbClr val="0095CD">
              <a:alpha val="30000"/>
            </a:srgbClr>
          </a:solidFill>
          <a:ln w="57150">
            <a:noFill/>
          </a:ln>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0" name="Picture Placeholder 10"/>
          <p:cNvSpPr>
            <a:spLocks noGrp="1" noChangeAspect="1"/>
          </p:cNvSpPr>
          <p:nvPr>
            <p:ph type="pic" sz="quarter" idx="23"/>
          </p:nvPr>
        </p:nvSpPr>
        <p:spPr>
          <a:xfrm>
            <a:off x="3410489" y="3391318"/>
            <a:ext cx="2600055" cy="1957811"/>
          </a:xfrm>
          <a:prstGeom prst="ellipse">
            <a:avLst/>
          </a:prstGeom>
          <a:solidFill>
            <a:srgbClr val="324D5E">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8" name="Picture Placeholder 10"/>
          <p:cNvSpPr>
            <a:spLocks noGrp="1" noChangeAspect="1"/>
          </p:cNvSpPr>
          <p:nvPr>
            <p:ph type="pic" sz="quarter" idx="28"/>
          </p:nvPr>
        </p:nvSpPr>
        <p:spPr>
          <a:xfrm>
            <a:off x="6007937" y="2321406"/>
            <a:ext cx="2600055" cy="1957811"/>
          </a:xfrm>
          <a:prstGeom prst="ellipse">
            <a:avLst/>
          </a:prstGeom>
          <a:solidFill>
            <a:srgbClr val="F17C3F">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54" name="Picture Placeholder 10"/>
          <p:cNvSpPr>
            <a:spLocks noGrp="1" noChangeAspect="1"/>
          </p:cNvSpPr>
          <p:nvPr>
            <p:ph type="pic" sz="quarter" idx="31"/>
          </p:nvPr>
        </p:nvSpPr>
        <p:spPr>
          <a:xfrm>
            <a:off x="8603806" y="3391318"/>
            <a:ext cx="2600055" cy="1957811"/>
          </a:xfrm>
          <a:prstGeom prst="ellipse">
            <a:avLst/>
          </a:prstGeom>
          <a:solidFill>
            <a:srgbClr val="7BB21B">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6791430"/>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x2 pictures circle">
    <p:spTree>
      <p:nvGrpSpPr>
        <p:cNvPr id="1" name=""/>
        <p:cNvGrpSpPr/>
        <p:nvPr/>
      </p:nvGrpSpPr>
      <p:grpSpPr>
        <a:xfrm>
          <a:off x="0" y="0"/>
          <a:ext cx="0" cy="0"/>
          <a:chOff x="0" y="0"/>
          <a:chExt cx="0" cy="0"/>
        </a:xfrm>
      </p:grpSpPr>
      <p:sp>
        <p:nvSpPr>
          <p:cNvPr id="3" name="Oval 2"/>
          <p:cNvSpPr>
            <a:spLocks noChangeAspect="1"/>
          </p:cNvSpPr>
          <p:nvPr userDrawn="1"/>
        </p:nvSpPr>
        <p:spPr>
          <a:xfrm>
            <a:off x="894311"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Picture Placeholder 10"/>
          <p:cNvSpPr>
            <a:spLocks noGrp="1" noChangeAspect="1"/>
          </p:cNvSpPr>
          <p:nvPr>
            <p:ph type="pic" sz="quarter" idx="14"/>
          </p:nvPr>
        </p:nvSpPr>
        <p:spPr>
          <a:xfrm>
            <a:off x="971180" y="1902617"/>
            <a:ext cx="1844841" cy="1844841"/>
          </a:xfrm>
          <a:prstGeom prst="ellipse">
            <a:avLst/>
          </a:prstGeom>
          <a:solidFill>
            <a:srgbClr val="0095CD">
              <a:alpha val="30000"/>
            </a:srgbClr>
          </a:solidFill>
          <a:ln w="57150">
            <a:noFill/>
          </a:ln>
        </p:spPr>
        <p:txBody>
          <a:bodyPr/>
          <a:lstStyle/>
          <a:p>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595152"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1" name="Oval 50"/>
          <p:cNvSpPr>
            <a:spLocks noChangeAspect="1"/>
          </p:cNvSpPr>
          <p:nvPr userDrawn="1"/>
        </p:nvSpPr>
        <p:spPr>
          <a:xfrm>
            <a:off x="8889332"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Picture Placeholder 10"/>
          <p:cNvSpPr>
            <a:spLocks noGrp="1" noChangeAspect="1"/>
          </p:cNvSpPr>
          <p:nvPr>
            <p:ph type="pic" sz="quarter" idx="19"/>
          </p:nvPr>
        </p:nvSpPr>
        <p:spPr>
          <a:xfrm>
            <a:off x="8966201" y="1902617"/>
            <a:ext cx="1844841" cy="1844841"/>
          </a:xfrm>
          <a:prstGeom prst="ellipse">
            <a:avLst/>
          </a:prstGeom>
          <a:solidFill>
            <a:srgbClr val="0095CD">
              <a:alpha val="30000"/>
            </a:srgbClr>
          </a:solidFill>
          <a:ln w="57150">
            <a:noFill/>
          </a:ln>
        </p:spPr>
        <p:txBody>
          <a:bodyPr/>
          <a:lstStyle/>
          <a:p>
            <a:endParaRPr lang="en-US"/>
          </a:p>
        </p:txBody>
      </p:sp>
      <p:sp>
        <p:nvSpPr>
          <p:cNvPr id="53" name="Text Placeholder 29"/>
          <p:cNvSpPr>
            <a:spLocks noGrp="1"/>
          </p:cNvSpPr>
          <p:nvPr>
            <p:ph type="body" sz="quarter" idx="20" hasCustomPrompt="1"/>
          </p:nvPr>
        </p:nvSpPr>
        <p:spPr>
          <a:xfrm>
            <a:off x="8590173"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7" name="Oval 56"/>
          <p:cNvSpPr>
            <a:spLocks noChangeAspect="1"/>
          </p:cNvSpPr>
          <p:nvPr userDrawn="1"/>
        </p:nvSpPr>
        <p:spPr>
          <a:xfrm>
            <a:off x="6224325"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Picture Placeholder 10"/>
          <p:cNvSpPr>
            <a:spLocks noGrp="1" noChangeAspect="1"/>
          </p:cNvSpPr>
          <p:nvPr>
            <p:ph type="pic" sz="quarter" idx="21"/>
          </p:nvPr>
        </p:nvSpPr>
        <p:spPr>
          <a:xfrm>
            <a:off x="6301194" y="1902617"/>
            <a:ext cx="1844841" cy="1844841"/>
          </a:xfrm>
          <a:prstGeom prst="ellipse">
            <a:avLst/>
          </a:prstGeom>
          <a:solidFill>
            <a:srgbClr val="0095CD">
              <a:alpha val="30000"/>
            </a:srgbClr>
          </a:solidFill>
          <a:ln w="57150">
            <a:noFill/>
          </a:ln>
        </p:spPr>
        <p:txBody>
          <a:bodyPr/>
          <a:lstStyle/>
          <a:p>
            <a:endParaRPr lang="en-US"/>
          </a:p>
        </p:txBody>
      </p:sp>
      <p:sp>
        <p:nvSpPr>
          <p:cNvPr id="59" name="Text Placeholder 29"/>
          <p:cNvSpPr>
            <a:spLocks noGrp="1"/>
          </p:cNvSpPr>
          <p:nvPr>
            <p:ph type="body" sz="quarter" idx="22" hasCustomPrompt="1"/>
          </p:nvPr>
        </p:nvSpPr>
        <p:spPr>
          <a:xfrm>
            <a:off x="5925166"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0" name="Oval 59"/>
          <p:cNvSpPr>
            <a:spLocks noChangeAspect="1"/>
          </p:cNvSpPr>
          <p:nvPr userDrawn="1"/>
        </p:nvSpPr>
        <p:spPr>
          <a:xfrm>
            <a:off x="3559318"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Picture Placeholder 10"/>
          <p:cNvSpPr>
            <a:spLocks noGrp="1" noChangeAspect="1"/>
          </p:cNvSpPr>
          <p:nvPr>
            <p:ph type="pic" sz="quarter" idx="23"/>
          </p:nvPr>
        </p:nvSpPr>
        <p:spPr>
          <a:xfrm>
            <a:off x="3636187" y="1902617"/>
            <a:ext cx="1844841" cy="1844841"/>
          </a:xfrm>
          <a:prstGeom prst="ellipse">
            <a:avLst/>
          </a:prstGeom>
          <a:solidFill>
            <a:srgbClr val="0095CD">
              <a:alpha val="30000"/>
            </a:srgbClr>
          </a:solidFill>
          <a:ln w="57150">
            <a:noFill/>
          </a:ln>
        </p:spPr>
        <p:txBody>
          <a:bodyPr/>
          <a:lstStyle/>
          <a:p>
            <a:endParaRPr lang="en-US"/>
          </a:p>
        </p:txBody>
      </p:sp>
      <p:sp>
        <p:nvSpPr>
          <p:cNvPr id="62" name="Text Placeholder 29"/>
          <p:cNvSpPr>
            <a:spLocks noGrp="1"/>
          </p:cNvSpPr>
          <p:nvPr>
            <p:ph type="body" sz="quarter" idx="24" hasCustomPrompt="1"/>
          </p:nvPr>
        </p:nvSpPr>
        <p:spPr>
          <a:xfrm>
            <a:off x="3260159"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7" name="Oval 66"/>
          <p:cNvSpPr>
            <a:spLocks noChangeAspect="1"/>
          </p:cNvSpPr>
          <p:nvPr userDrawn="1"/>
        </p:nvSpPr>
        <p:spPr>
          <a:xfrm>
            <a:off x="894311"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Picture Placeholder 10"/>
          <p:cNvSpPr>
            <a:spLocks noGrp="1" noChangeAspect="1"/>
          </p:cNvSpPr>
          <p:nvPr>
            <p:ph type="pic" sz="quarter" idx="25"/>
          </p:nvPr>
        </p:nvSpPr>
        <p:spPr>
          <a:xfrm>
            <a:off x="971180" y="4345803"/>
            <a:ext cx="1844841" cy="1844841"/>
          </a:xfrm>
          <a:prstGeom prst="ellipse">
            <a:avLst/>
          </a:prstGeom>
          <a:solidFill>
            <a:srgbClr val="0095CD">
              <a:alpha val="30000"/>
            </a:srgbClr>
          </a:solidFill>
          <a:ln w="57150">
            <a:noFill/>
          </a:ln>
        </p:spPr>
        <p:txBody>
          <a:bodyPr/>
          <a:lstStyle/>
          <a:p>
            <a:endParaRPr lang="en-US"/>
          </a:p>
        </p:txBody>
      </p:sp>
      <p:sp>
        <p:nvSpPr>
          <p:cNvPr id="69" name="Text Placeholder 29"/>
          <p:cNvSpPr>
            <a:spLocks noGrp="1"/>
          </p:cNvSpPr>
          <p:nvPr>
            <p:ph type="body" sz="quarter" idx="26" hasCustomPrompt="1"/>
          </p:nvPr>
        </p:nvSpPr>
        <p:spPr>
          <a:xfrm>
            <a:off x="595152"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0" name="Oval 69"/>
          <p:cNvSpPr>
            <a:spLocks noChangeAspect="1"/>
          </p:cNvSpPr>
          <p:nvPr userDrawn="1"/>
        </p:nvSpPr>
        <p:spPr>
          <a:xfrm>
            <a:off x="8889332"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Picture Placeholder 10"/>
          <p:cNvSpPr>
            <a:spLocks noGrp="1" noChangeAspect="1"/>
          </p:cNvSpPr>
          <p:nvPr>
            <p:ph type="pic" sz="quarter" idx="27"/>
          </p:nvPr>
        </p:nvSpPr>
        <p:spPr>
          <a:xfrm>
            <a:off x="8966201" y="4345803"/>
            <a:ext cx="1844841" cy="1844841"/>
          </a:xfrm>
          <a:prstGeom prst="ellipse">
            <a:avLst/>
          </a:prstGeom>
          <a:solidFill>
            <a:srgbClr val="0095CD">
              <a:alpha val="30000"/>
            </a:srgbClr>
          </a:solidFill>
          <a:ln w="57150">
            <a:noFill/>
          </a:ln>
        </p:spPr>
        <p:txBody>
          <a:bodyPr/>
          <a:lstStyle/>
          <a:p>
            <a:endParaRPr lang="en-US"/>
          </a:p>
        </p:txBody>
      </p:sp>
      <p:sp>
        <p:nvSpPr>
          <p:cNvPr id="72" name="Text Placeholder 29"/>
          <p:cNvSpPr>
            <a:spLocks noGrp="1"/>
          </p:cNvSpPr>
          <p:nvPr>
            <p:ph type="body" sz="quarter" idx="28" hasCustomPrompt="1"/>
          </p:nvPr>
        </p:nvSpPr>
        <p:spPr>
          <a:xfrm>
            <a:off x="8590173"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3" name="Oval 72"/>
          <p:cNvSpPr>
            <a:spLocks noChangeAspect="1"/>
          </p:cNvSpPr>
          <p:nvPr userDrawn="1"/>
        </p:nvSpPr>
        <p:spPr>
          <a:xfrm>
            <a:off x="6224325"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Picture Placeholder 10"/>
          <p:cNvSpPr>
            <a:spLocks noGrp="1" noChangeAspect="1"/>
          </p:cNvSpPr>
          <p:nvPr>
            <p:ph type="pic" sz="quarter" idx="29"/>
          </p:nvPr>
        </p:nvSpPr>
        <p:spPr>
          <a:xfrm>
            <a:off x="6301194" y="4345803"/>
            <a:ext cx="1844841" cy="1844841"/>
          </a:xfrm>
          <a:prstGeom prst="ellipse">
            <a:avLst/>
          </a:prstGeom>
          <a:solidFill>
            <a:srgbClr val="0095CD">
              <a:alpha val="30000"/>
            </a:srgbClr>
          </a:solidFill>
          <a:ln w="57150">
            <a:noFill/>
          </a:ln>
        </p:spPr>
        <p:txBody>
          <a:bodyPr/>
          <a:lstStyle/>
          <a:p>
            <a:endParaRPr lang="en-US"/>
          </a:p>
        </p:txBody>
      </p:sp>
      <p:sp>
        <p:nvSpPr>
          <p:cNvPr id="75" name="Text Placeholder 29"/>
          <p:cNvSpPr>
            <a:spLocks noGrp="1"/>
          </p:cNvSpPr>
          <p:nvPr>
            <p:ph type="body" sz="quarter" idx="30" hasCustomPrompt="1"/>
          </p:nvPr>
        </p:nvSpPr>
        <p:spPr>
          <a:xfrm>
            <a:off x="5925166"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6" name="Oval 75"/>
          <p:cNvSpPr>
            <a:spLocks noChangeAspect="1"/>
          </p:cNvSpPr>
          <p:nvPr userDrawn="1"/>
        </p:nvSpPr>
        <p:spPr>
          <a:xfrm>
            <a:off x="3559318"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Picture Placeholder 10"/>
          <p:cNvSpPr>
            <a:spLocks noGrp="1" noChangeAspect="1"/>
          </p:cNvSpPr>
          <p:nvPr>
            <p:ph type="pic" sz="quarter" idx="31"/>
          </p:nvPr>
        </p:nvSpPr>
        <p:spPr>
          <a:xfrm>
            <a:off x="3636187" y="4345803"/>
            <a:ext cx="1844841" cy="1844841"/>
          </a:xfrm>
          <a:prstGeom prst="ellipse">
            <a:avLst/>
          </a:prstGeom>
          <a:solidFill>
            <a:srgbClr val="0095CD">
              <a:alpha val="30000"/>
            </a:srgbClr>
          </a:solidFill>
          <a:ln w="57150">
            <a:noFill/>
          </a:ln>
        </p:spPr>
        <p:txBody>
          <a:bodyPr/>
          <a:lstStyle/>
          <a:p>
            <a:endParaRPr lang="en-US"/>
          </a:p>
        </p:txBody>
      </p:sp>
      <p:sp>
        <p:nvSpPr>
          <p:cNvPr id="78" name="Text Placeholder 29"/>
          <p:cNvSpPr>
            <a:spLocks noGrp="1"/>
          </p:cNvSpPr>
          <p:nvPr>
            <p:ph type="body" sz="quarter" idx="32" hasCustomPrompt="1"/>
          </p:nvPr>
        </p:nvSpPr>
        <p:spPr>
          <a:xfrm>
            <a:off x="3260159"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215464258"/>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 pictures title and desc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62431614"/>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 pictures and skill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9" name="Text Placeholder 29"/>
          <p:cNvSpPr>
            <a:spLocks noGrp="1"/>
          </p:cNvSpPr>
          <p:nvPr>
            <p:ph type="body" sz="quarter" idx="26" hasCustomPrompt="1"/>
          </p:nvPr>
        </p:nvSpPr>
        <p:spPr>
          <a:xfrm>
            <a:off x="351616" y="3483798"/>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 name="TextBox 2"/>
          <p:cNvSpPr txBox="1"/>
          <p:nvPr userDrawn="1"/>
        </p:nvSpPr>
        <p:spPr>
          <a:xfrm>
            <a:off x="370264" y="4416650"/>
            <a:ext cx="941283" cy="492443"/>
          </a:xfrm>
          <a:prstGeom prst="rect">
            <a:avLst/>
          </a:prstGeom>
          <a:noFill/>
        </p:spPr>
        <p:txBody>
          <a:bodyPr wrap="none" rtlCol="0">
            <a:spAutoFit/>
          </a:bodyPr>
          <a:lstStyle/>
          <a:p>
            <a:r>
              <a:rPr lang="en-US" sz="2600" smtClean="0">
                <a:solidFill>
                  <a:srgbClr val="273339"/>
                </a:solidFill>
              </a:rPr>
              <a:t>Skills:</a:t>
            </a:r>
            <a:endParaRPr lang="en-US" sz="2600">
              <a:solidFill>
                <a:srgbClr val="273339"/>
              </a:solidFill>
            </a:endParaRPr>
          </a:p>
        </p:txBody>
      </p:sp>
      <p:sp>
        <p:nvSpPr>
          <p:cNvPr id="85" name="Text Placeholder 29"/>
          <p:cNvSpPr>
            <a:spLocks noGrp="1"/>
          </p:cNvSpPr>
          <p:nvPr>
            <p:ph type="body" sz="quarter" idx="18" hasCustomPrompt="1"/>
          </p:nvPr>
        </p:nvSpPr>
        <p:spPr>
          <a:xfrm>
            <a:off x="2439924" y="1722197"/>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Name Here</a:t>
            </a:r>
            <a:endParaRPr lang="en-US"/>
          </a:p>
        </p:txBody>
      </p:sp>
      <p:sp>
        <p:nvSpPr>
          <p:cNvPr id="86" name="Text Placeholder 29"/>
          <p:cNvSpPr>
            <a:spLocks noGrp="1"/>
          </p:cNvSpPr>
          <p:nvPr>
            <p:ph type="body" sz="quarter" idx="22" hasCustomPrompt="1"/>
          </p:nvPr>
        </p:nvSpPr>
        <p:spPr>
          <a:xfrm>
            <a:off x="2439924" y="2313821"/>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Job Title Here</a:t>
            </a:r>
            <a:endParaRPr lang="en-US"/>
          </a:p>
        </p:txBody>
      </p:sp>
      <p:sp>
        <p:nvSpPr>
          <p:cNvPr id="87" name="Text Placeholder 29"/>
          <p:cNvSpPr>
            <a:spLocks noGrp="1"/>
          </p:cNvSpPr>
          <p:nvPr>
            <p:ph type="body" sz="quarter" idx="27" hasCustomPrompt="1"/>
          </p:nvPr>
        </p:nvSpPr>
        <p:spPr>
          <a:xfrm>
            <a:off x="2948511" y="2868500"/>
            <a:ext cx="2087181" cy="431800"/>
          </a:xfrm>
          <a:noFill/>
        </p:spPr>
        <p:txBody>
          <a:bodyPr anchor="ctr">
            <a:normAutofit/>
          </a:bodyPr>
          <a:lstStyle>
            <a:lvl1pPr marL="0" indent="0" algn="r">
              <a:buNone/>
              <a:defRPr sz="1400" u="sng">
                <a:solidFill>
                  <a:srgbClr val="8C9CA6"/>
                </a:solidFill>
              </a:defRPr>
            </a:lvl1pPr>
          </a:lstStyle>
          <a:p>
            <a:pPr lvl="0"/>
            <a:r>
              <a:rPr lang="en-US" smtClean="0"/>
              <a:t>Email here</a:t>
            </a:r>
            <a:endParaRPr lang="en-US"/>
          </a:p>
        </p:txBody>
      </p:sp>
      <p:sp>
        <p:nvSpPr>
          <p:cNvPr id="88" name="Picture Placeholder 10"/>
          <p:cNvSpPr>
            <a:spLocks noGrp="1" noChangeAspect="1"/>
          </p:cNvSpPr>
          <p:nvPr>
            <p:ph type="pic" sz="quarter" idx="28"/>
          </p:nvPr>
        </p:nvSpPr>
        <p:spPr>
          <a:xfrm>
            <a:off x="6893513" y="1425678"/>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89" name="Text Placeholder 29"/>
          <p:cNvSpPr>
            <a:spLocks noGrp="1"/>
          </p:cNvSpPr>
          <p:nvPr>
            <p:ph type="body" sz="quarter" idx="29" hasCustomPrompt="1"/>
          </p:nvPr>
        </p:nvSpPr>
        <p:spPr>
          <a:xfrm>
            <a:off x="6890354" y="3483796"/>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103" name="TextBox 102"/>
          <p:cNvSpPr txBox="1"/>
          <p:nvPr userDrawn="1"/>
        </p:nvSpPr>
        <p:spPr>
          <a:xfrm>
            <a:off x="6909002" y="4416648"/>
            <a:ext cx="941283" cy="492443"/>
          </a:xfrm>
          <a:prstGeom prst="rect">
            <a:avLst/>
          </a:prstGeom>
          <a:noFill/>
        </p:spPr>
        <p:txBody>
          <a:bodyPr wrap="none" rtlCol="0">
            <a:spAutoFit/>
          </a:bodyPr>
          <a:lstStyle/>
          <a:p>
            <a:r>
              <a:rPr lang="en-US" sz="2600" smtClean="0">
                <a:solidFill>
                  <a:srgbClr val="273339"/>
                </a:solidFill>
              </a:rPr>
              <a:t>Skills:</a:t>
            </a:r>
            <a:endParaRPr lang="en-US" sz="2600">
              <a:solidFill>
                <a:srgbClr val="273339"/>
              </a:solidFill>
            </a:endParaRPr>
          </a:p>
        </p:txBody>
      </p:sp>
      <p:sp>
        <p:nvSpPr>
          <p:cNvPr id="104" name="Text Placeholder 29"/>
          <p:cNvSpPr>
            <a:spLocks noGrp="1"/>
          </p:cNvSpPr>
          <p:nvPr>
            <p:ph type="body" sz="quarter" idx="30" hasCustomPrompt="1"/>
          </p:nvPr>
        </p:nvSpPr>
        <p:spPr>
          <a:xfrm>
            <a:off x="8978662" y="1722195"/>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Name Here</a:t>
            </a:r>
            <a:endParaRPr lang="en-US"/>
          </a:p>
        </p:txBody>
      </p:sp>
      <p:sp>
        <p:nvSpPr>
          <p:cNvPr id="105" name="Text Placeholder 29"/>
          <p:cNvSpPr>
            <a:spLocks noGrp="1"/>
          </p:cNvSpPr>
          <p:nvPr>
            <p:ph type="body" sz="quarter" idx="31" hasCustomPrompt="1"/>
          </p:nvPr>
        </p:nvSpPr>
        <p:spPr>
          <a:xfrm>
            <a:off x="8978662" y="2313819"/>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Job Title Here</a:t>
            </a:r>
            <a:endParaRPr lang="en-US"/>
          </a:p>
        </p:txBody>
      </p:sp>
      <p:sp>
        <p:nvSpPr>
          <p:cNvPr id="106" name="Text Placeholder 29"/>
          <p:cNvSpPr>
            <a:spLocks noGrp="1"/>
          </p:cNvSpPr>
          <p:nvPr>
            <p:ph type="body" sz="quarter" idx="32" hasCustomPrompt="1"/>
          </p:nvPr>
        </p:nvSpPr>
        <p:spPr>
          <a:xfrm>
            <a:off x="9487249" y="2868498"/>
            <a:ext cx="2087181" cy="431800"/>
          </a:xfrm>
          <a:noFill/>
        </p:spPr>
        <p:txBody>
          <a:bodyPr anchor="ctr">
            <a:normAutofit/>
          </a:bodyPr>
          <a:lstStyle>
            <a:lvl1pPr marL="0" indent="0" algn="r">
              <a:buNone/>
              <a:defRPr sz="1400" u="sng">
                <a:solidFill>
                  <a:srgbClr val="8C9CA6"/>
                </a:solidFill>
              </a:defRPr>
            </a:lvl1pPr>
          </a:lstStyle>
          <a:p>
            <a:pPr lvl="0"/>
            <a:r>
              <a:rPr lang="en-US" smtClean="0"/>
              <a:t>Email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72491771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595448"/>
            <a:ext cx="4458968" cy="335755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61600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929496"/>
            <a:ext cx="4462272"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61600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5198839"/>
            <a:ext cx="4462272" cy="431800"/>
          </a:xfrm>
        </p:spPr>
        <p:txBody>
          <a:bodyPr anchor="ctr">
            <a:normAutofit/>
          </a:bodyPr>
          <a:lstStyle>
            <a:lvl1pPr marL="0" indent="0" algn="ctr">
              <a:buNone/>
              <a:defRPr sz="3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6160007" y="3168050"/>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5596457"/>
            <a:ext cx="4462272" cy="431800"/>
          </a:xfrm>
        </p:spPr>
        <p:txBody>
          <a:bodyPr anchor="ctr">
            <a:noAutofit/>
          </a:bodyPr>
          <a:lstStyle>
            <a:lvl1pPr marL="0" indent="0" algn="ctr">
              <a:buNone/>
              <a:defRPr sz="2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6160007" y="3476507"/>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45" name="Picture Placeholder 10"/>
          <p:cNvSpPr>
            <a:spLocks noGrp="1" noChangeAspect="1"/>
          </p:cNvSpPr>
          <p:nvPr>
            <p:ph type="pic" sz="quarter" idx="24"/>
          </p:nvPr>
        </p:nvSpPr>
        <p:spPr>
          <a:xfrm>
            <a:off x="61555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6" name="Rectangle 45"/>
          <p:cNvSpPr/>
          <p:nvPr userDrawn="1"/>
        </p:nvSpPr>
        <p:spPr>
          <a:xfrm>
            <a:off x="61555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Text Placeholder 29"/>
          <p:cNvSpPr>
            <a:spLocks noGrp="1"/>
          </p:cNvSpPr>
          <p:nvPr>
            <p:ph type="body" sz="quarter" idx="25" hasCustomPrompt="1"/>
          </p:nvPr>
        </p:nvSpPr>
        <p:spPr>
          <a:xfrm>
            <a:off x="6155539" y="5606515"/>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48" name="Text Placeholder 29"/>
          <p:cNvSpPr>
            <a:spLocks noGrp="1"/>
          </p:cNvSpPr>
          <p:nvPr>
            <p:ph type="body" sz="quarter" idx="26" hasCustomPrompt="1"/>
          </p:nvPr>
        </p:nvSpPr>
        <p:spPr>
          <a:xfrm>
            <a:off x="6155539" y="5914972"/>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49" name="Picture Placeholder 10"/>
          <p:cNvSpPr>
            <a:spLocks noGrp="1" noChangeAspect="1"/>
          </p:cNvSpPr>
          <p:nvPr>
            <p:ph type="pic" sz="quarter" idx="27"/>
          </p:nvPr>
        </p:nvSpPr>
        <p:spPr>
          <a:xfrm>
            <a:off x="93604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0" name="Rectangle 49"/>
          <p:cNvSpPr/>
          <p:nvPr userDrawn="1"/>
        </p:nvSpPr>
        <p:spPr>
          <a:xfrm>
            <a:off x="93604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Text Placeholder 29"/>
          <p:cNvSpPr>
            <a:spLocks noGrp="1"/>
          </p:cNvSpPr>
          <p:nvPr>
            <p:ph type="body" sz="quarter" idx="28" hasCustomPrompt="1"/>
          </p:nvPr>
        </p:nvSpPr>
        <p:spPr>
          <a:xfrm>
            <a:off x="9360407" y="3168050"/>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52" name="Text Placeholder 29"/>
          <p:cNvSpPr>
            <a:spLocks noGrp="1"/>
          </p:cNvSpPr>
          <p:nvPr>
            <p:ph type="body" sz="quarter" idx="29" hasCustomPrompt="1"/>
          </p:nvPr>
        </p:nvSpPr>
        <p:spPr>
          <a:xfrm>
            <a:off x="9360407" y="3476507"/>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30"/>
          </p:nvPr>
        </p:nvSpPr>
        <p:spPr>
          <a:xfrm>
            <a:off x="93559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93559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Text Placeholder 29"/>
          <p:cNvSpPr>
            <a:spLocks noGrp="1"/>
          </p:cNvSpPr>
          <p:nvPr>
            <p:ph type="body" sz="quarter" idx="31" hasCustomPrompt="1"/>
          </p:nvPr>
        </p:nvSpPr>
        <p:spPr>
          <a:xfrm>
            <a:off x="9355939" y="5606515"/>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56" name="Text Placeholder 29"/>
          <p:cNvSpPr>
            <a:spLocks noGrp="1"/>
          </p:cNvSpPr>
          <p:nvPr>
            <p:ph type="body" sz="quarter" idx="32" hasCustomPrompt="1"/>
          </p:nvPr>
        </p:nvSpPr>
        <p:spPr>
          <a:xfrm>
            <a:off x="9355939" y="5914972"/>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grpSp>
        <p:nvGrpSpPr>
          <p:cNvPr id="33" name="Group 32"/>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304587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x2 icons and intro">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2762445"/>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3194246"/>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2536672"/>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669224"/>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5101025"/>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443451"/>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7411721" y="2762445"/>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7411721" y="3194246"/>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6557978" y="2536672"/>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7411721" y="4669224"/>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7411721" y="5101025"/>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6557978" y="4443451"/>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8" name="Text Placeholder 29"/>
          <p:cNvSpPr>
            <a:spLocks noGrp="1"/>
          </p:cNvSpPr>
          <p:nvPr>
            <p:ph type="body" sz="quarter" idx="42" hasCustomPrompt="1"/>
          </p:nvPr>
        </p:nvSpPr>
        <p:spPr>
          <a:xfrm>
            <a:off x="909471" y="1425678"/>
            <a:ext cx="10373058" cy="773698"/>
          </a:xfrm>
          <a:solidFill>
            <a:schemeClr val="tx1">
              <a:lumMod val="10000"/>
              <a:lumOff val="90000"/>
            </a:schemeClr>
          </a:solidFill>
        </p:spPr>
        <p:txBody>
          <a:bodyPr anchor="ctr">
            <a:normAutofit/>
          </a:bodyPr>
          <a:lstStyle>
            <a:lvl1pPr marL="0" indent="0" algn="ctr">
              <a:buNone/>
              <a:defRPr sz="2000">
                <a:solidFill>
                  <a:schemeClr val="tx2"/>
                </a:solidFill>
              </a:defRPr>
            </a:lvl1pPr>
          </a:lstStyle>
          <a:p>
            <a:pPr lvl="0"/>
            <a:r>
              <a:rPr lang="en-US" smtClean="0"/>
              <a:t>Short introduction text here</a:t>
            </a:r>
            <a:endParaRPr lang="en-US"/>
          </a:p>
        </p:txBody>
      </p:sp>
      <p:grpSp>
        <p:nvGrpSpPr>
          <p:cNvPr id="29" name="Group 28"/>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3339905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 pictures and quot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236041"/>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236040"/>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191842"/>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4191841"/>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4325300"/>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4325300"/>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4799118"/>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8C9CA6"/>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Job Title Here</a:t>
            </a:r>
          </a:p>
        </p:txBody>
      </p:sp>
      <p:sp>
        <p:nvSpPr>
          <p:cNvPr id="37" name="Text Placeholder 29"/>
          <p:cNvSpPr>
            <a:spLocks noGrp="1"/>
          </p:cNvSpPr>
          <p:nvPr>
            <p:ph type="body" sz="quarter" idx="24" hasCustomPrompt="1"/>
          </p:nvPr>
        </p:nvSpPr>
        <p:spPr>
          <a:xfrm>
            <a:off x="6278479" y="4799118"/>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1" name="Text Placeholder 29"/>
          <p:cNvSpPr>
            <a:spLocks noGrp="1"/>
          </p:cNvSpPr>
          <p:nvPr>
            <p:ph type="body" sz="quarter" idx="27" hasCustomPrompt="1"/>
          </p:nvPr>
        </p:nvSpPr>
        <p:spPr>
          <a:xfrm>
            <a:off x="3314870" y="2368596"/>
            <a:ext cx="2596896" cy="2862322"/>
          </a:xfrm>
        </p:spPr>
        <p:txBody>
          <a:bodyPr anchor="ctr">
            <a:spAutoFit/>
          </a:bodyPr>
          <a:lstStyle>
            <a:lvl1pPr marL="0" indent="457200" algn="just">
              <a:buNone/>
              <a:defRPr sz="2000">
                <a:solidFill>
                  <a:srgbClr val="324D5E"/>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 name="TextBox 2"/>
          <p:cNvSpPr txBox="1"/>
          <p:nvPr userDrawn="1"/>
        </p:nvSpPr>
        <p:spPr>
          <a:xfrm>
            <a:off x="3000251" y="1746844"/>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1" name="TextBox 40"/>
          <p:cNvSpPr txBox="1"/>
          <p:nvPr userDrawn="1"/>
        </p:nvSpPr>
        <p:spPr>
          <a:xfrm>
            <a:off x="8926209" y="1746844"/>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2" name="TextBox 41"/>
          <p:cNvSpPr txBox="1"/>
          <p:nvPr userDrawn="1"/>
        </p:nvSpPr>
        <p:spPr>
          <a:xfrm>
            <a:off x="11353800" y="4650409"/>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3" name="TextBox 42"/>
          <p:cNvSpPr txBox="1"/>
          <p:nvPr userDrawn="1"/>
        </p:nvSpPr>
        <p:spPr>
          <a:xfrm>
            <a:off x="5447574" y="4650409"/>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22" name="Text Placeholder 21"/>
          <p:cNvSpPr>
            <a:spLocks noGrp="1"/>
          </p:cNvSpPr>
          <p:nvPr>
            <p:ph type="body" sz="quarter" idx="31" hasCustomPrompt="1"/>
          </p:nvPr>
        </p:nvSpPr>
        <p:spPr>
          <a:xfrm>
            <a:off x="9235060" y="2368846"/>
            <a:ext cx="2596896" cy="2862072"/>
          </a:xfrm>
        </p:spPr>
        <p:txBody>
          <a:bodyPr vert="horz" lIns="91440" tIns="45720" rIns="91440" bIns="45720" rtlCol="0">
            <a:spAutoFit/>
          </a:bodyPr>
          <a:lstStyle>
            <a:lvl1pPr marL="0" indent="457200" algn="just">
              <a:buNone/>
              <a:defRPr lang="en-US" sz="2000" smtClean="0">
                <a:solidFill>
                  <a:srgbClr val="324D5E"/>
                </a:solidFill>
              </a:defRPr>
            </a:lvl1pPr>
            <a:lvl2pPr>
              <a:defRPr lang="en-US" smtClean="0"/>
            </a:lvl2pPr>
            <a:lvl3pPr>
              <a:defRPr lang="en-US" smtClean="0"/>
            </a:lvl3pPr>
            <a:lvl4pPr>
              <a:defRPr lang="en-US" smtClean="0"/>
            </a:lvl4pPr>
            <a:lvl5pPr>
              <a:defRPr lang="en-US"/>
            </a:lvl5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27" name="Group 26"/>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814754259"/>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 pictures and tit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10896" y="1425680"/>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10896" y="3012586"/>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10896" y="3274338"/>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10896" y="3605133"/>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23"/>
          </p:nvPr>
        </p:nvSpPr>
        <p:spPr>
          <a:xfrm>
            <a:off x="3460496" y="3274113"/>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460496" y="4861019"/>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Text Placeholder 29"/>
          <p:cNvSpPr>
            <a:spLocks noGrp="1"/>
          </p:cNvSpPr>
          <p:nvPr>
            <p:ph type="body" sz="quarter" idx="24" hasCustomPrompt="1"/>
          </p:nvPr>
        </p:nvSpPr>
        <p:spPr>
          <a:xfrm>
            <a:off x="3460496" y="5122771"/>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25" hasCustomPrompt="1"/>
          </p:nvPr>
        </p:nvSpPr>
        <p:spPr>
          <a:xfrm>
            <a:off x="3460496" y="5453566"/>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7" name="Picture Placeholder 10"/>
          <p:cNvSpPr>
            <a:spLocks noGrp="1" noChangeAspect="1"/>
          </p:cNvSpPr>
          <p:nvPr>
            <p:ph type="pic" sz="quarter" idx="26"/>
          </p:nvPr>
        </p:nvSpPr>
        <p:spPr>
          <a:xfrm>
            <a:off x="6610096" y="1425680"/>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610096" y="3012586"/>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Text Placeholder 29"/>
          <p:cNvSpPr>
            <a:spLocks noGrp="1"/>
          </p:cNvSpPr>
          <p:nvPr>
            <p:ph type="body" sz="quarter" idx="27" hasCustomPrompt="1"/>
          </p:nvPr>
        </p:nvSpPr>
        <p:spPr>
          <a:xfrm>
            <a:off x="6610096" y="3274338"/>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0" name="Text Placeholder 29"/>
          <p:cNvSpPr>
            <a:spLocks noGrp="1"/>
          </p:cNvSpPr>
          <p:nvPr>
            <p:ph type="body" sz="quarter" idx="28" hasCustomPrompt="1"/>
          </p:nvPr>
        </p:nvSpPr>
        <p:spPr>
          <a:xfrm>
            <a:off x="6610096" y="3605133"/>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61" name="Picture Placeholder 10"/>
          <p:cNvSpPr>
            <a:spLocks noGrp="1" noChangeAspect="1"/>
          </p:cNvSpPr>
          <p:nvPr>
            <p:ph type="pic" sz="quarter" idx="29"/>
          </p:nvPr>
        </p:nvSpPr>
        <p:spPr>
          <a:xfrm>
            <a:off x="9759696" y="3274338"/>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759696" y="4861244"/>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Text Placeholder 29"/>
          <p:cNvSpPr>
            <a:spLocks noGrp="1"/>
          </p:cNvSpPr>
          <p:nvPr>
            <p:ph type="body" sz="quarter" idx="30" hasCustomPrompt="1"/>
          </p:nvPr>
        </p:nvSpPr>
        <p:spPr>
          <a:xfrm>
            <a:off x="9759696" y="5122996"/>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4" name="Text Placeholder 29"/>
          <p:cNvSpPr>
            <a:spLocks noGrp="1"/>
          </p:cNvSpPr>
          <p:nvPr>
            <p:ph type="body" sz="quarter" idx="31" hasCustomPrompt="1"/>
          </p:nvPr>
        </p:nvSpPr>
        <p:spPr>
          <a:xfrm>
            <a:off x="9759696" y="5453791"/>
            <a:ext cx="2121408" cy="311784"/>
          </a:xfrm>
        </p:spPr>
        <p:txBody>
          <a:bodyPr anchor="t">
            <a:noAutofit/>
          </a:bodyPr>
          <a:lstStyle>
            <a:lvl1pPr marL="0" indent="0" algn="ctr">
              <a:buNone/>
              <a:defRPr sz="1800">
                <a:solidFill>
                  <a:srgbClr val="8C9CA6"/>
                </a:solidFill>
              </a:defRPr>
            </a:lvl1pPr>
          </a:lstStyle>
          <a:p>
            <a:pPr lvl="0"/>
            <a:r>
              <a:rPr lang="en-US" smtClean="0"/>
              <a:t>Job Title Here</a:t>
            </a:r>
            <a:endParaRPr lang="en-US"/>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670704193"/>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 pictures timelin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579706" y="1589809"/>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579706" y="3176715"/>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ext Placeholder 29"/>
          <p:cNvSpPr>
            <a:spLocks noGrp="1"/>
          </p:cNvSpPr>
          <p:nvPr>
            <p:ph type="body" sz="quarter" idx="22" hasCustomPrompt="1"/>
          </p:nvPr>
        </p:nvSpPr>
        <p:spPr>
          <a:xfrm>
            <a:off x="579706" y="3950472"/>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23"/>
          </p:nvPr>
        </p:nvSpPr>
        <p:spPr>
          <a:xfrm>
            <a:off x="3553978" y="3950472"/>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553345" y="5537378"/>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Text Placeholder 29"/>
          <p:cNvSpPr>
            <a:spLocks noGrp="1"/>
          </p:cNvSpPr>
          <p:nvPr>
            <p:ph type="body" sz="quarter" idx="25" hasCustomPrompt="1"/>
          </p:nvPr>
        </p:nvSpPr>
        <p:spPr>
          <a:xfrm>
            <a:off x="3553345" y="5735868"/>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61" name="Picture Placeholder 10"/>
          <p:cNvSpPr>
            <a:spLocks noGrp="1" noChangeAspect="1"/>
          </p:cNvSpPr>
          <p:nvPr>
            <p:ph type="pic" sz="quarter" idx="29"/>
          </p:nvPr>
        </p:nvSpPr>
        <p:spPr>
          <a:xfrm>
            <a:off x="9393235" y="3950697"/>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393235" y="5537603"/>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Text Placeholder 29"/>
          <p:cNvSpPr>
            <a:spLocks noGrp="1"/>
          </p:cNvSpPr>
          <p:nvPr>
            <p:ph type="body" sz="quarter" idx="31" hasCustomPrompt="1"/>
          </p:nvPr>
        </p:nvSpPr>
        <p:spPr>
          <a:xfrm>
            <a:off x="9393235" y="5736093"/>
            <a:ext cx="2121408" cy="311784"/>
          </a:xfrm>
        </p:spPr>
        <p:txBody>
          <a:bodyPr anchor="t">
            <a:noAutofit/>
          </a:bodyPr>
          <a:lstStyle>
            <a:lvl1pPr marL="0" indent="0" algn="ctr">
              <a:buNone/>
              <a:defRPr sz="1800">
                <a:solidFill>
                  <a:srgbClr val="8C9CA6"/>
                </a:solidFill>
              </a:defRPr>
            </a:lvl1pPr>
          </a:lstStyle>
          <a:p>
            <a:pPr lvl="0"/>
            <a:r>
              <a:rPr lang="en-US" smtClean="0"/>
              <a:t>Job Title Here</a:t>
            </a:r>
            <a:endParaRPr lang="en-US"/>
          </a:p>
        </p:txBody>
      </p:sp>
      <p:sp>
        <p:nvSpPr>
          <p:cNvPr id="3" name="Pentagon 2"/>
          <p:cNvSpPr/>
          <p:nvPr userDrawn="1"/>
        </p:nvSpPr>
        <p:spPr>
          <a:xfrm>
            <a:off x="310895" y="3345750"/>
            <a:ext cx="2889504" cy="494759"/>
          </a:xfrm>
          <a:prstGeom prst="homePlate">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Chevron 30"/>
          <p:cNvSpPr/>
          <p:nvPr userDrawn="1"/>
        </p:nvSpPr>
        <p:spPr>
          <a:xfrm>
            <a:off x="3204252" y="3345750"/>
            <a:ext cx="2889504" cy="494759"/>
          </a:xfrm>
          <a:prstGeom prst="chevron">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Chevron 31"/>
          <p:cNvSpPr/>
          <p:nvPr userDrawn="1"/>
        </p:nvSpPr>
        <p:spPr>
          <a:xfrm>
            <a:off x="6097609" y="3345750"/>
            <a:ext cx="2889504" cy="494759"/>
          </a:xfrm>
          <a:prstGeom prst="chevron">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Chevron 32"/>
          <p:cNvSpPr/>
          <p:nvPr userDrawn="1"/>
        </p:nvSpPr>
        <p:spPr>
          <a:xfrm>
            <a:off x="8990967" y="3345750"/>
            <a:ext cx="2889504" cy="494759"/>
          </a:xfrm>
          <a:prstGeom prst="chevron">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Picture Placeholder 10"/>
          <p:cNvSpPr>
            <a:spLocks noGrp="1" noChangeAspect="1"/>
          </p:cNvSpPr>
          <p:nvPr>
            <p:ph type="pic" sz="quarter" idx="26"/>
          </p:nvPr>
        </p:nvSpPr>
        <p:spPr>
          <a:xfrm>
            <a:off x="6455392" y="1589809"/>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454759" y="3176715"/>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Text Placeholder 29"/>
          <p:cNvSpPr>
            <a:spLocks noGrp="1"/>
          </p:cNvSpPr>
          <p:nvPr>
            <p:ph type="body" sz="quarter" idx="28" hasCustomPrompt="1"/>
          </p:nvPr>
        </p:nvSpPr>
        <p:spPr>
          <a:xfrm>
            <a:off x="6454759" y="3950472"/>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5" name="Text Placeholder 29"/>
          <p:cNvSpPr>
            <a:spLocks noGrp="1"/>
          </p:cNvSpPr>
          <p:nvPr>
            <p:ph type="body" sz="quarter" idx="24" hasCustomPrompt="1"/>
          </p:nvPr>
        </p:nvSpPr>
        <p:spPr>
          <a:xfrm>
            <a:off x="3553345" y="3438467"/>
            <a:ext cx="2121408" cy="311784"/>
          </a:xfrm>
        </p:spPr>
        <p:txBody>
          <a:bodyPr anchor="ctr">
            <a:normAutofit/>
          </a:bodyPr>
          <a:lstStyle>
            <a:lvl1pPr marL="0" indent="0" algn="ctr">
              <a:buNone/>
              <a:defRPr sz="2200">
                <a:solidFill>
                  <a:schemeClr val="bg1"/>
                </a:solidFill>
              </a:defRPr>
            </a:lvl1pPr>
          </a:lstStyle>
          <a:p>
            <a:pPr lvl="0"/>
            <a:r>
              <a:rPr lang="en-US" smtClean="0"/>
              <a:t>Name Here</a:t>
            </a:r>
            <a:endParaRPr lang="en-US"/>
          </a:p>
        </p:txBody>
      </p:sp>
      <p:sp>
        <p:nvSpPr>
          <p:cNvPr id="63" name="Text Placeholder 29"/>
          <p:cNvSpPr>
            <a:spLocks noGrp="1"/>
          </p:cNvSpPr>
          <p:nvPr>
            <p:ph type="body" sz="quarter" idx="30" hasCustomPrompt="1"/>
          </p:nvPr>
        </p:nvSpPr>
        <p:spPr>
          <a:xfrm>
            <a:off x="9393235" y="3438467"/>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0" name="Text Placeholder 29"/>
          <p:cNvSpPr>
            <a:spLocks noGrp="1"/>
          </p:cNvSpPr>
          <p:nvPr>
            <p:ph type="body" sz="quarter" idx="18" hasCustomPrompt="1"/>
          </p:nvPr>
        </p:nvSpPr>
        <p:spPr>
          <a:xfrm>
            <a:off x="579706" y="3438467"/>
            <a:ext cx="2121408" cy="311784"/>
          </a:xfrm>
        </p:spPr>
        <p:txBody>
          <a:bodyPr anchor="ctr">
            <a:normAutofit/>
          </a:bodyPr>
          <a:lstStyle>
            <a:lvl1pPr marL="0" indent="0" algn="ctr">
              <a:buNone/>
              <a:defRPr sz="2200">
                <a:solidFill>
                  <a:schemeClr val="bg1"/>
                </a:solidFill>
              </a:defRPr>
            </a:lvl1pPr>
          </a:lstStyle>
          <a:p>
            <a:pPr lvl="0"/>
            <a:r>
              <a:rPr lang="en-US" smtClean="0"/>
              <a:t>Name Here</a:t>
            </a:r>
            <a:endParaRPr lang="en-US"/>
          </a:p>
        </p:txBody>
      </p:sp>
      <p:sp>
        <p:nvSpPr>
          <p:cNvPr id="59" name="Text Placeholder 29"/>
          <p:cNvSpPr>
            <a:spLocks noGrp="1"/>
          </p:cNvSpPr>
          <p:nvPr>
            <p:ph type="body" sz="quarter" idx="27" hasCustomPrompt="1"/>
          </p:nvPr>
        </p:nvSpPr>
        <p:spPr>
          <a:xfrm>
            <a:off x="6454759" y="3438467"/>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074841001"/>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 picture portfolio">
    <p:spTree>
      <p:nvGrpSpPr>
        <p:cNvPr id="1" name=""/>
        <p:cNvGrpSpPr/>
        <p:nvPr/>
      </p:nvGrpSpPr>
      <p:grpSpPr>
        <a:xfrm>
          <a:off x="0" y="0"/>
          <a:ext cx="0" cy="0"/>
          <a:chOff x="0" y="0"/>
          <a:chExt cx="0" cy="0"/>
        </a:xfrm>
      </p:grpSpPr>
      <p:sp>
        <p:nvSpPr>
          <p:cNvPr id="17" name="Date Placeholder 3"/>
          <p:cNvSpPr>
            <a:spLocks noGrp="1"/>
          </p:cNvSpPr>
          <p:nvPr>
            <p:ph type="dt" sz="half" idx="10"/>
          </p:nvPr>
        </p:nvSpPr>
        <p:spPr>
          <a:xfrm>
            <a:off x="4031479" y="6356350"/>
            <a:ext cx="1543821" cy="365125"/>
          </a:xfrm>
        </p:spPr>
        <p:txBody>
          <a:bodyPr/>
          <a:lstStyle>
            <a:lvl1pPr>
              <a:defRPr>
                <a:solidFill>
                  <a:srgbClr val="273339"/>
                </a:solidFill>
              </a:defRPr>
            </a:lvl1pPr>
          </a:lstStyle>
          <a:p>
            <a:r>
              <a:rPr lang="en-US" smtClean="0"/>
              <a:t>your date here</a:t>
            </a:r>
            <a:endParaRPr lang="en-US"/>
          </a:p>
        </p:txBody>
      </p:sp>
      <p:sp>
        <p:nvSpPr>
          <p:cNvPr id="18" name="Footer Placeholder 4"/>
          <p:cNvSpPr>
            <a:spLocks noGrp="1"/>
          </p:cNvSpPr>
          <p:nvPr>
            <p:ph type="ftr" sz="quarter" idx="11"/>
          </p:nvPr>
        </p:nvSpPr>
        <p:spPr>
          <a:xfrm>
            <a:off x="5850147" y="6356350"/>
            <a:ext cx="4114800" cy="365125"/>
          </a:xfrm>
        </p:spPr>
        <p:txBody>
          <a:bodyPr/>
          <a:lstStyle>
            <a:lvl1pPr algn="ctr">
              <a:defRPr>
                <a:solidFill>
                  <a:srgbClr val="273339"/>
                </a:solidFill>
              </a:defRPr>
            </a:lvl1pPr>
          </a:lstStyle>
          <a:p>
            <a:r>
              <a:rPr lang="en-US" smtClean="0"/>
              <a:t>större - a multipurpose PowerPoint template</a:t>
            </a:r>
            <a:endParaRPr lang="en-US"/>
          </a:p>
        </p:txBody>
      </p:sp>
      <p:sp>
        <p:nvSpPr>
          <p:cNvPr id="19" name="Slide Number Placeholder 5"/>
          <p:cNvSpPr>
            <a:spLocks noGrp="1"/>
          </p:cNvSpPr>
          <p:nvPr>
            <p:ph type="sldNum" sz="quarter" idx="12"/>
          </p:nvPr>
        </p:nvSpPr>
        <p:spPr>
          <a:xfrm>
            <a:off x="10239794" y="6356350"/>
            <a:ext cx="1114005" cy="365125"/>
          </a:xfrm>
        </p:spPr>
        <p:txBody>
          <a:bodyPr/>
          <a:lstStyle>
            <a:lvl1pPr>
              <a:defRPr>
                <a:solidFill>
                  <a:srgbClr val="273339"/>
                </a:solidFill>
              </a:defRPr>
            </a:lvl1pPr>
          </a:lstStyle>
          <a:p>
            <a:fld id="{6E18DBF4-37B7-4C4F-9728-A1C100B177EE}" type="slidenum">
              <a:rPr lang="en-US" smtClean="0"/>
              <a:pPr/>
              <a:t>‹#›</a:t>
            </a:fld>
            <a:endParaRPr lang="en-US"/>
          </a:p>
        </p:txBody>
      </p:sp>
      <p:sp>
        <p:nvSpPr>
          <p:cNvPr id="22" name="Rectangle 21"/>
          <p:cNvSpPr/>
          <p:nvPr userDrawn="1"/>
        </p:nvSpPr>
        <p:spPr>
          <a:xfrm>
            <a:off x="313730" y="418032"/>
            <a:ext cx="168296" cy="2118739"/>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 Placeholder 29"/>
          <p:cNvSpPr>
            <a:spLocks noGrp="1"/>
          </p:cNvSpPr>
          <p:nvPr>
            <p:ph type="body" sz="quarter" idx="27" hasCustomPrompt="1"/>
          </p:nvPr>
        </p:nvSpPr>
        <p:spPr>
          <a:xfrm>
            <a:off x="449646" y="3380693"/>
            <a:ext cx="2596896" cy="2862322"/>
          </a:xfrm>
        </p:spPr>
        <p:txBody>
          <a:bodyPr anchor="ctr">
            <a:spAutoFit/>
          </a:bodyPr>
          <a:lstStyle>
            <a:lvl1pPr marL="0" indent="457200" algn="just">
              <a:buNone/>
              <a:defRPr sz="2000">
                <a:solidFill>
                  <a:srgbClr val="324D5E"/>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4" name="TextBox 23"/>
          <p:cNvSpPr txBox="1"/>
          <p:nvPr userDrawn="1"/>
        </p:nvSpPr>
        <p:spPr>
          <a:xfrm>
            <a:off x="0" y="2758941"/>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27" name="Picture Placeholder 10"/>
          <p:cNvSpPr>
            <a:spLocks noGrp="1" noChangeAspect="1"/>
          </p:cNvSpPr>
          <p:nvPr>
            <p:ph type="pic" sz="quarter" idx="14"/>
          </p:nvPr>
        </p:nvSpPr>
        <p:spPr>
          <a:xfrm>
            <a:off x="3084289" y="1"/>
            <a:ext cx="9107711" cy="6858000"/>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0" name="Text Placeholder 29"/>
          <p:cNvSpPr>
            <a:spLocks noGrp="1"/>
          </p:cNvSpPr>
          <p:nvPr>
            <p:ph type="body" sz="quarter" idx="18" hasCustomPrompt="1"/>
          </p:nvPr>
        </p:nvSpPr>
        <p:spPr>
          <a:xfrm>
            <a:off x="647752" y="509008"/>
            <a:ext cx="5188204" cy="1006429"/>
          </a:xfrm>
        </p:spPr>
        <p:txBody>
          <a:bodyPr anchor="ctr">
            <a:spAutoFit/>
          </a:bodyPr>
          <a:lstStyle>
            <a:lvl1pPr marL="0" indent="0" algn="l">
              <a:buNone/>
              <a:defRPr sz="6600" b="1" cap="all" baseline="0">
                <a:solidFill>
                  <a:schemeClr val="tx2">
                    <a:lumMod val="50000"/>
                  </a:schemeClr>
                </a:solidFill>
              </a:defRPr>
            </a:lvl1pPr>
          </a:lstStyle>
          <a:p>
            <a:pPr lvl="0"/>
            <a:r>
              <a:rPr lang="en-US" smtClean="0"/>
              <a:t>Name Here</a:t>
            </a:r>
            <a:endParaRPr lang="en-US"/>
          </a:p>
        </p:txBody>
      </p:sp>
      <p:sp>
        <p:nvSpPr>
          <p:cNvPr id="21" name="Text Placeholder 29"/>
          <p:cNvSpPr>
            <a:spLocks noGrp="1"/>
          </p:cNvSpPr>
          <p:nvPr>
            <p:ph type="body" sz="quarter" idx="22" hasCustomPrompt="1"/>
          </p:nvPr>
        </p:nvSpPr>
        <p:spPr>
          <a:xfrm>
            <a:off x="647752" y="1699086"/>
            <a:ext cx="5188204" cy="757130"/>
          </a:xfrm>
        </p:spPr>
        <p:txBody>
          <a:bodyPr anchor="t">
            <a:spAutoFit/>
          </a:bodyPr>
          <a:lstStyle>
            <a:lvl1pPr marL="0" indent="0" algn="l">
              <a:buNone/>
              <a:defRPr sz="4800" cap="none" baseline="0">
                <a:solidFill>
                  <a:schemeClr val="tx2">
                    <a:lumMod val="50000"/>
                  </a:schemeClr>
                </a:solidFill>
              </a:defRPr>
            </a:lvl1pPr>
          </a:lstStyle>
          <a:p>
            <a:pPr lvl="0"/>
            <a:r>
              <a:rPr lang="en-US" smtClean="0"/>
              <a:t>Job Title Here</a:t>
            </a:r>
            <a:endParaRPr lang="en-US"/>
          </a:p>
        </p:txBody>
      </p:sp>
      <p:sp>
        <p:nvSpPr>
          <p:cNvPr id="25" name="TextBox 24"/>
          <p:cNvSpPr txBox="1"/>
          <p:nvPr userDrawn="1"/>
        </p:nvSpPr>
        <p:spPr>
          <a:xfrm>
            <a:off x="3007854" y="5662506"/>
            <a:ext cx="825867" cy="1862048"/>
          </a:xfrm>
          <a:prstGeom prst="rect">
            <a:avLst/>
          </a:prstGeom>
          <a:noFill/>
        </p:spPr>
        <p:txBody>
          <a:bodyPr wrap="none" rtlCol="0">
            <a:spAutoFit/>
          </a:bodyPr>
          <a:lstStyle/>
          <a:p>
            <a:r>
              <a:rPr lang="en-US" sz="11500" b="1" smtClean="0">
                <a:solidFill>
                  <a:prstClr val="white"/>
                </a:solidFill>
              </a:rPr>
              <a:t>”</a:t>
            </a:r>
            <a:endParaRPr lang="en-US" sz="11500" b="1">
              <a:solidFill>
                <a:prstClr val="white"/>
              </a:solidFill>
            </a:endParaRPr>
          </a:p>
        </p:txBody>
      </p:sp>
      <p:grpSp>
        <p:nvGrpSpPr>
          <p:cNvPr id="34" name="Group 33"/>
          <p:cNvGrpSpPr/>
          <p:nvPr userDrawn="1"/>
        </p:nvGrpSpPr>
        <p:grpSpPr>
          <a:xfrm>
            <a:off x="0" y="6766560"/>
            <a:ext cx="3081528"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48600320"/>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5800"/>
            <a:ext cx="10515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2" y="-9731"/>
            <a:ext cx="94360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85979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9591945" y="-1"/>
            <a:ext cx="2600055" cy="1957811"/>
          </a:xfrm>
        </p:spPr>
        <p:txBody>
          <a:bodyPr/>
          <a:lstStyle/>
          <a:p>
            <a:endParaRPr lang="en-US"/>
          </a:p>
        </p:txBody>
      </p:sp>
      <p:sp>
        <p:nvSpPr>
          <p:cNvPr id="16" name="Rectangle 15"/>
          <p:cNvSpPr/>
          <p:nvPr userDrawn="1"/>
        </p:nvSpPr>
        <p:spPr>
          <a:xfrm>
            <a:off x="9594616" y="0"/>
            <a:ext cx="2597384" cy="1955800"/>
          </a:xfrm>
          <a:prstGeom prst="rect">
            <a:avLst/>
          </a:prstGeom>
          <a:solidFill>
            <a:srgbClr val="7BB2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9595104" y="1955800"/>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453948678"/>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2" y="-9731"/>
            <a:ext cx="3299670" cy="3115788"/>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89517" y="440130"/>
            <a:ext cx="2920641" cy="1465591"/>
          </a:xfrm>
        </p:spPr>
        <p:txBody>
          <a:bodyPr anchor="b">
            <a:noAutofit/>
          </a:bodyPr>
          <a:lstStyle>
            <a:lvl1pPr>
              <a:defRPr sz="3200" b="1">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031479" y="6356350"/>
            <a:ext cx="1543821" cy="365125"/>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5850147" y="6356350"/>
            <a:ext cx="4114800" cy="365125"/>
          </a:xfrm>
        </p:spPr>
        <p:txBody>
          <a:bodyPr/>
          <a:lstStyle>
            <a:lvl1pPr algn="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10239794" y="6356350"/>
            <a:ext cx="1114005" cy="365125"/>
          </a:xfrm>
        </p:spPr>
        <p:txBody>
          <a:bodyPr/>
          <a:lstStyle>
            <a:lvl1pPr>
              <a:defRPr>
                <a:solidFill>
                  <a:srgbClr val="576973"/>
                </a:solidFill>
              </a:defRPr>
            </a:lvl1pPr>
          </a:lstStyle>
          <a:p>
            <a:fld id="{6E18DBF4-37B7-4C4F-9728-A1C100B177EE}" type="slidenum">
              <a:rPr lang="en-US" smtClean="0"/>
              <a:pPr/>
              <a:t>‹#›</a:t>
            </a:fld>
            <a:endParaRPr lang="en-US"/>
          </a:p>
        </p:txBody>
      </p:sp>
      <p:sp>
        <p:nvSpPr>
          <p:cNvPr id="13" name="Text Placeholder 12"/>
          <p:cNvSpPr>
            <a:spLocks noGrp="1"/>
          </p:cNvSpPr>
          <p:nvPr>
            <p:ph type="body" sz="quarter" idx="13" hasCustomPrompt="1"/>
          </p:nvPr>
        </p:nvSpPr>
        <p:spPr>
          <a:xfrm>
            <a:off x="189517" y="1958585"/>
            <a:ext cx="2920641" cy="638175"/>
          </a:xfrm>
        </p:spPr>
        <p:txBody>
          <a:bodyPr vert="horz" lIns="91440" tIns="45720" rIns="91440" bIns="45720" rtlCol="0">
            <a:normAutofit/>
          </a:bodyPr>
          <a:lstStyle>
            <a:lvl1pPr marL="228600" indent="-228600">
              <a:buNone/>
              <a:defRPr lang="en-US" sz="1600">
                <a:solidFill>
                  <a:schemeClr val="tx1">
                    <a:lumMod val="25000"/>
                    <a:lumOff val="75000"/>
                  </a:schemeClr>
                </a:solidFill>
              </a:defRPr>
            </a:lvl1pPr>
          </a:lstStyle>
          <a:p>
            <a:pPr marL="0" lvl="0" indent="0"/>
            <a:r>
              <a:rPr lang="en-US" smtClean="0"/>
              <a:t>Title description</a:t>
            </a:r>
            <a:endParaRPr lang="en-US"/>
          </a:p>
        </p:txBody>
      </p:sp>
      <p:sp>
        <p:nvSpPr>
          <p:cNvPr id="17" name="Picture Placeholder 10"/>
          <p:cNvSpPr>
            <a:spLocks noGrp="1" noChangeAspect="1"/>
          </p:cNvSpPr>
          <p:nvPr>
            <p:ph type="pic" sz="quarter" idx="14"/>
          </p:nvPr>
        </p:nvSpPr>
        <p:spPr>
          <a:xfrm>
            <a:off x="0" y="3338285"/>
            <a:ext cx="3303064" cy="2487168"/>
          </a:xfrm>
        </p:spPr>
        <p:txBody>
          <a:bodyPr/>
          <a:lstStyle/>
          <a:p>
            <a:endParaRPr lang="en-US"/>
          </a:p>
        </p:txBody>
      </p:sp>
      <p:sp>
        <p:nvSpPr>
          <p:cNvPr id="18" name="Rectangle 17"/>
          <p:cNvSpPr/>
          <p:nvPr userDrawn="1"/>
        </p:nvSpPr>
        <p:spPr>
          <a:xfrm>
            <a:off x="0" y="3338285"/>
            <a:ext cx="3299672" cy="2484614"/>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5" name="Group 24"/>
          <p:cNvGrpSpPr/>
          <p:nvPr userDrawn="1"/>
        </p:nvGrpSpPr>
        <p:grpSpPr>
          <a:xfrm>
            <a:off x="0" y="6766560"/>
            <a:ext cx="3300984"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139189834"/>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72227" y="1701800"/>
            <a:ext cx="6837173" cy="4356100"/>
          </a:xfrm>
        </p:spPr>
        <p:txBody>
          <a:bodyPr/>
          <a:lstStyle/>
          <a:p>
            <a:endParaRPr lang="en-US"/>
          </a:p>
        </p:txBody>
      </p:sp>
      <p:sp>
        <p:nvSpPr>
          <p:cNvPr id="15" name="Text Placeholder 2"/>
          <p:cNvSpPr>
            <a:spLocks noGrp="1"/>
          </p:cNvSpPr>
          <p:nvPr>
            <p:ph type="body" idx="1"/>
          </p:nvPr>
        </p:nvSpPr>
        <p:spPr>
          <a:xfrm>
            <a:off x="482600" y="2257196"/>
            <a:ext cx="4026883" cy="2314804"/>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1701800"/>
            <a:ext cx="4026883" cy="424732"/>
          </a:xfrm>
        </p:spPr>
        <p:txBody>
          <a:bodyPr vert="horz" lIns="91440" tIns="45720" rIns="91440" bIns="45720" rtlCol="0" anchor="ctr">
            <a:spAutoFit/>
          </a:bodyPr>
          <a:lstStyle>
            <a:lvl1pPr marL="228600" indent="-228600">
              <a:buNone/>
              <a:defRPr lang="en-US" sz="2400" b="1" cap="all" baseline="0">
                <a:solidFill>
                  <a:srgbClr val="47464B"/>
                </a:solidFill>
              </a:defRPr>
            </a:lvl1pPr>
          </a:lstStyle>
          <a:p>
            <a:pPr marL="0" lvl="0" indent="0"/>
            <a:r>
              <a:rPr lang="en-US" smtClean="0"/>
              <a:t>Insert some title here</a:t>
            </a:r>
            <a:endParaRPr lang="en-US"/>
          </a:p>
        </p:txBody>
      </p:sp>
      <p:grpSp>
        <p:nvGrpSpPr>
          <p:cNvPr id="16" name="Group 15"/>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6655013"/>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11226801" cy="3117518"/>
          </a:xfrm>
        </p:spPr>
        <p:txBody>
          <a:bodyPr/>
          <a:lstStyle/>
          <a:p>
            <a:endParaRPr lang="en-US"/>
          </a:p>
        </p:txBody>
      </p:sp>
      <p:sp>
        <p:nvSpPr>
          <p:cNvPr id="15" name="Text Placeholder 2"/>
          <p:cNvSpPr>
            <a:spLocks noGrp="1"/>
          </p:cNvSpPr>
          <p:nvPr>
            <p:ph type="body" idx="1"/>
          </p:nvPr>
        </p:nvSpPr>
        <p:spPr>
          <a:xfrm>
            <a:off x="482599" y="5221786"/>
            <a:ext cx="11226801" cy="981015"/>
          </a:xfrm>
        </p:spPr>
        <p:txBody>
          <a:bodyPr>
            <a:normAutofit/>
          </a:bodyPr>
          <a:lstStyle>
            <a:lvl1pPr marL="0" indent="0">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600" y="4754538"/>
            <a:ext cx="11226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16" name="Group 15"/>
          <p:cNvGrpSpPr/>
          <p:nvPr userDrawn="1"/>
        </p:nvGrpSpPr>
        <p:grpSpPr>
          <a:xfrm>
            <a:off x="0" y="6766560"/>
            <a:ext cx="12192000" cy="91440"/>
            <a:chOff x="0" y="4480421"/>
            <a:chExt cx="12192000" cy="91440"/>
          </a:xfrm>
        </p:grpSpPr>
        <p:sp>
          <p:nvSpPr>
            <p:cNvPr id="18" name="Rectangle 1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590405063"/>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5130801" cy="3117518"/>
          </a:xfrm>
        </p:spPr>
        <p:txBody>
          <a:bodyPr/>
          <a:lstStyle/>
          <a:p>
            <a:endParaRPr lang="en-US"/>
          </a:p>
        </p:txBody>
      </p:sp>
      <p:sp>
        <p:nvSpPr>
          <p:cNvPr id="15" name="Text Placeholder 2"/>
          <p:cNvSpPr>
            <a:spLocks noGrp="1"/>
          </p:cNvSpPr>
          <p:nvPr>
            <p:ph type="body" idx="1"/>
          </p:nvPr>
        </p:nvSpPr>
        <p:spPr>
          <a:xfrm>
            <a:off x="482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16" name="Chart Placeholder 8"/>
          <p:cNvSpPr>
            <a:spLocks noGrp="1"/>
          </p:cNvSpPr>
          <p:nvPr>
            <p:ph type="chart" sz="quarter" idx="16"/>
          </p:nvPr>
        </p:nvSpPr>
        <p:spPr>
          <a:xfrm>
            <a:off x="6578599" y="1425678"/>
            <a:ext cx="5130801" cy="3117518"/>
          </a:xfrm>
        </p:spPr>
        <p:txBody>
          <a:bodyPr/>
          <a:lstStyle/>
          <a:p>
            <a:endParaRPr lang="en-US"/>
          </a:p>
        </p:txBody>
      </p:sp>
      <p:sp>
        <p:nvSpPr>
          <p:cNvPr id="18" name="Text Placeholder 2"/>
          <p:cNvSpPr>
            <a:spLocks noGrp="1"/>
          </p:cNvSpPr>
          <p:nvPr>
            <p:ph type="body" idx="17"/>
          </p:nvPr>
        </p:nvSpPr>
        <p:spPr>
          <a:xfrm>
            <a:off x="6578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9" name="Text Placeholder 12"/>
          <p:cNvSpPr>
            <a:spLocks noGrp="1"/>
          </p:cNvSpPr>
          <p:nvPr>
            <p:ph type="body" sz="quarter" idx="18" hasCustomPrompt="1"/>
          </p:nvPr>
        </p:nvSpPr>
        <p:spPr>
          <a:xfrm>
            <a:off x="6578600"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0" name="Group 19"/>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003360110"/>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hart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3556001" cy="3117518"/>
          </a:xfrm>
        </p:spPr>
        <p:txBody>
          <a:bodyPr/>
          <a:lstStyle/>
          <a:p>
            <a:endParaRPr lang="en-US"/>
          </a:p>
        </p:txBody>
      </p:sp>
      <p:sp>
        <p:nvSpPr>
          <p:cNvPr id="15" name="Text Placeholder 2"/>
          <p:cNvSpPr>
            <a:spLocks noGrp="1"/>
          </p:cNvSpPr>
          <p:nvPr>
            <p:ph type="body" idx="1"/>
          </p:nvPr>
        </p:nvSpPr>
        <p:spPr>
          <a:xfrm>
            <a:off x="482599"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6" name="Chart Placeholder 8"/>
          <p:cNvSpPr>
            <a:spLocks noGrp="1"/>
          </p:cNvSpPr>
          <p:nvPr>
            <p:ph type="chart" sz="quarter" idx="16"/>
          </p:nvPr>
        </p:nvSpPr>
        <p:spPr>
          <a:xfrm>
            <a:off x="4318000" y="1425678"/>
            <a:ext cx="3556001" cy="3117518"/>
          </a:xfrm>
        </p:spPr>
        <p:txBody>
          <a:bodyPr/>
          <a:lstStyle/>
          <a:p>
            <a:endParaRPr lang="en-US"/>
          </a:p>
        </p:txBody>
      </p:sp>
      <p:sp>
        <p:nvSpPr>
          <p:cNvPr id="27" name="Text Placeholder 2"/>
          <p:cNvSpPr>
            <a:spLocks noGrp="1"/>
          </p:cNvSpPr>
          <p:nvPr>
            <p:ph type="body" idx="17"/>
          </p:nvPr>
        </p:nvSpPr>
        <p:spPr>
          <a:xfrm>
            <a:off x="43180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8" name="Text Placeholder 12"/>
          <p:cNvSpPr>
            <a:spLocks noGrp="1"/>
          </p:cNvSpPr>
          <p:nvPr>
            <p:ph type="body" sz="quarter" idx="18" hasCustomPrompt="1"/>
          </p:nvPr>
        </p:nvSpPr>
        <p:spPr>
          <a:xfrm>
            <a:off x="43180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9" name="Chart Placeholder 8"/>
          <p:cNvSpPr>
            <a:spLocks noGrp="1"/>
          </p:cNvSpPr>
          <p:nvPr>
            <p:ph type="chart" sz="quarter" idx="19"/>
          </p:nvPr>
        </p:nvSpPr>
        <p:spPr>
          <a:xfrm>
            <a:off x="8153400" y="1425678"/>
            <a:ext cx="3556001" cy="3117518"/>
          </a:xfrm>
        </p:spPr>
        <p:txBody>
          <a:bodyPr/>
          <a:lstStyle/>
          <a:p>
            <a:endParaRPr lang="en-US"/>
          </a:p>
        </p:txBody>
      </p:sp>
      <p:sp>
        <p:nvSpPr>
          <p:cNvPr id="30" name="Text Placeholder 2"/>
          <p:cNvSpPr>
            <a:spLocks noGrp="1"/>
          </p:cNvSpPr>
          <p:nvPr>
            <p:ph type="body" idx="20"/>
          </p:nvPr>
        </p:nvSpPr>
        <p:spPr>
          <a:xfrm>
            <a:off x="81534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1" name="Text Placeholder 12"/>
          <p:cNvSpPr>
            <a:spLocks noGrp="1"/>
          </p:cNvSpPr>
          <p:nvPr>
            <p:ph type="body" sz="quarter" idx="21" hasCustomPrompt="1"/>
          </p:nvPr>
        </p:nvSpPr>
        <p:spPr>
          <a:xfrm>
            <a:off x="81534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30997152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pictures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019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3019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2577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2577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391239"/>
            <a:ext cx="2596896" cy="431800"/>
          </a:xfrm>
        </p:spPr>
        <p:txBody>
          <a:bodyPr anchor="ctr">
            <a:normAutofit/>
          </a:bodyPr>
          <a:lstStyle>
            <a:lvl1pPr marL="0" indent="0" algn="ctr">
              <a:buNone/>
              <a:defRPr sz="2200">
                <a:solidFill>
                  <a:srgbClr val="324D5E"/>
                </a:solidFill>
              </a:defRPr>
            </a:lvl1pPr>
          </a:lstStyle>
          <a:p>
            <a:pPr lvl="0"/>
            <a:r>
              <a:rPr lang="en-US" smtClean="0"/>
              <a:t>Project Name Here</a:t>
            </a:r>
            <a:endParaRPr lang="en-US"/>
          </a:p>
        </p:txBody>
      </p:sp>
      <p:sp>
        <p:nvSpPr>
          <p:cNvPr id="33" name="Text Placeholder 29"/>
          <p:cNvSpPr>
            <a:spLocks noGrp="1"/>
          </p:cNvSpPr>
          <p:nvPr>
            <p:ph type="body" sz="quarter" idx="20" hasCustomPrompt="1"/>
          </p:nvPr>
        </p:nvSpPr>
        <p:spPr>
          <a:xfrm>
            <a:off x="6278479" y="4391239"/>
            <a:ext cx="2596896" cy="431800"/>
          </a:xfrm>
        </p:spPr>
        <p:txBody>
          <a:bodyPr anchor="ctr">
            <a:normAutofit/>
          </a:bodyPr>
          <a:lstStyle>
            <a:lvl1pPr marL="0" indent="0" algn="ctr">
              <a:buNone/>
              <a:defRPr sz="2200">
                <a:solidFill>
                  <a:srgbClr val="324D5E"/>
                </a:solidFill>
              </a:defRPr>
            </a:lvl1pPr>
          </a:lstStyle>
          <a:p>
            <a:pPr lvl="0"/>
            <a:r>
              <a:rPr lang="en-US" smtClean="0"/>
              <a:t>Project Name Here</a:t>
            </a:r>
            <a:endParaRPr lang="en-US"/>
          </a:p>
        </p:txBody>
      </p:sp>
      <p:sp>
        <p:nvSpPr>
          <p:cNvPr id="35" name="Text Placeholder 29"/>
          <p:cNvSpPr>
            <a:spLocks noGrp="1"/>
          </p:cNvSpPr>
          <p:nvPr>
            <p:ph type="body" sz="quarter" idx="22" hasCustomPrompt="1"/>
          </p:nvPr>
        </p:nvSpPr>
        <p:spPr>
          <a:xfrm>
            <a:off x="354775" y="4788857"/>
            <a:ext cx="2596896" cy="431800"/>
          </a:xfrm>
        </p:spPr>
        <p:txBody>
          <a:bodyPr anchor="ctr">
            <a:normAutofit/>
          </a:bodyPr>
          <a:lstStyle>
            <a:lvl1pPr marL="0" indent="0" algn="ctr">
              <a:buNone/>
              <a:defRPr sz="1800" baseline="0">
                <a:solidFill>
                  <a:srgbClr val="8C9CA6"/>
                </a:solidFill>
              </a:defRPr>
            </a:lvl1pPr>
          </a:lstStyle>
          <a:p>
            <a:pPr lvl="0"/>
            <a:r>
              <a:rPr lang="en-US" smtClean="0"/>
              <a:t>Client Name Here</a:t>
            </a:r>
            <a:endParaRPr lang="en-US"/>
          </a:p>
        </p:txBody>
      </p:sp>
      <p:sp>
        <p:nvSpPr>
          <p:cNvPr id="37" name="Text Placeholder 29"/>
          <p:cNvSpPr>
            <a:spLocks noGrp="1"/>
          </p:cNvSpPr>
          <p:nvPr>
            <p:ph type="body" sz="quarter" idx="24" hasCustomPrompt="1"/>
          </p:nvPr>
        </p:nvSpPr>
        <p:spPr>
          <a:xfrm>
            <a:off x="6278479" y="4788857"/>
            <a:ext cx="2596896" cy="431800"/>
          </a:xfrm>
        </p:spPr>
        <p:txBody>
          <a:bodyPr anchor="ctr">
            <a:normAutofit/>
          </a:bodyPr>
          <a:lstStyle>
            <a:lvl1pPr marL="0" indent="0" algn="ctr">
              <a:buNone/>
              <a:defRPr sz="1800">
                <a:solidFill>
                  <a:srgbClr val="8C9CA6"/>
                </a:solidFill>
              </a:defRPr>
            </a:lvl1pPr>
          </a:lstStyle>
          <a:p>
            <a:pPr lvl="0"/>
            <a:r>
              <a:rPr lang="en-US" smtClean="0"/>
              <a:t>Client Name Here</a:t>
            </a:r>
            <a:endParaRPr lang="en-US"/>
          </a:p>
        </p:txBody>
      </p:sp>
      <p:sp>
        <p:nvSpPr>
          <p:cNvPr id="31" name="Text Placeholder 29"/>
          <p:cNvSpPr>
            <a:spLocks noGrp="1"/>
          </p:cNvSpPr>
          <p:nvPr>
            <p:ph type="body" sz="quarter" idx="27" hasCustomPrompt="1"/>
          </p:nvPr>
        </p:nvSpPr>
        <p:spPr>
          <a:xfrm>
            <a:off x="331487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1199469"/>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hart 5">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06667"/>
            <a:ext cx="2641601" cy="3117518"/>
          </a:xfrm>
        </p:spPr>
        <p:txBody>
          <a:bodyPr/>
          <a:lstStyle/>
          <a:p>
            <a:endParaRPr lang="en-US"/>
          </a:p>
        </p:txBody>
      </p:sp>
      <p:sp>
        <p:nvSpPr>
          <p:cNvPr id="15" name="Text Placeholder 2"/>
          <p:cNvSpPr>
            <a:spLocks noGrp="1"/>
          </p:cNvSpPr>
          <p:nvPr>
            <p:ph type="body" idx="1"/>
          </p:nvPr>
        </p:nvSpPr>
        <p:spPr>
          <a:xfrm>
            <a:off x="482599" y="5053307"/>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692664"/>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25" name="Chart Placeholder 8"/>
          <p:cNvSpPr>
            <a:spLocks noGrp="1"/>
          </p:cNvSpPr>
          <p:nvPr>
            <p:ph type="chart" sz="quarter" idx="16"/>
          </p:nvPr>
        </p:nvSpPr>
        <p:spPr>
          <a:xfrm>
            <a:off x="3344333" y="1425678"/>
            <a:ext cx="2641601" cy="3117518"/>
          </a:xfrm>
        </p:spPr>
        <p:txBody>
          <a:bodyPr/>
          <a:lstStyle/>
          <a:p>
            <a:endParaRPr lang="en-US"/>
          </a:p>
        </p:txBody>
      </p:sp>
      <p:sp>
        <p:nvSpPr>
          <p:cNvPr id="32" name="Text Placeholder 2"/>
          <p:cNvSpPr>
            <a:spLocks noGrp="1"/>
          </p:cNvSpPr>
          <p:nvPr>
            <p:ph type="body" idx="17"/>
          </p:nvPr>
        </p:nvSpPr>
        <p:spPr>
          <a:xfrm>
            <a:off x="3344333"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3" name="Text Placeholder 12"/>
          <p:cNvSpPr>
            <a:spLocks noGrp="1"/>
          </p:cNvSpPr>
          <p:nvPr>
            <p:ph type="body" sz="quarter" idx="18" hasCustomPrompt="1"/>
          </p:nvPr>
        </p:nvSpPr>
        <p:spPr>
          <a:xfrm>
            <a:off x="3344334"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34" name="Chart Placeholder 8"/>
          <p:cNvSpPr>
            <a:spLocks noGrp="1"/>
          </p:cNvSpPr>
          <p:nvPr>
            <p:ph type="chart" sz="quarter" idx="19"/>
          </p:nvPr>
        </p:nvSpPr>
        <p:spPr>
          <a:xfrm>
            <a:off x="6206067" y="1425678"/>
            <a:ext cx="2641601" cy="3117518"/>
          </a:xfrm>
        </p:spPr>
        <p:txBody>
          <a:bodyPr/>
          <a:lstStyle/>
          <a:p>
            <a:endParaRPr lang="en-US"/>
          </a:p>
        </p:txBody>
      </p:sp>
      <p:sp>
        <p:nvSpPr>
          <p:cNvPr id="35" name="Text Placeholder 2"/>
          <p:cNvSpPr>
            <a:spLocks noGrp="1"/>
          </p:cNvSpPr>
          <p:nvPr>
            <p:ph type="body" idx="20"/>
          </p:nvPr>
        </p:nvSpPr>
        <p:spPr>
          <a:xfrm>
            <a:off x="6206067"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6" name="Text Placeholder 12"/>
          <p:cNvSpPr>
            <a:spLocks noGrp="1"/>
          </p:cNvSpPr>
          <p:nvPr>
            <p:ph type="body" sz="quarter" idx="21" hasCustomPrompt="1"/>
          </p:nvPr>
        </p:nvSpPr>
        <p:spPr>
          <a:xfrm>
            <a:off x="6206067"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37" name="Chart Placeholder 8"/>
          <p:cNvSpPr>
            <a:spLocks noGrp="1"/>
          </p:cNvSpPr>
          <p:nvPr>
            <p:ph type="chart" sz="quarter" idx="22"/>
          </p:nvPr>
        </p:nvSpPr>
        <p:spPr>
          <a:xfrm>
            <a:off x="9067800" y="1425678"/>
            <a:ext cx="2641601" cy="3117518"/>
          </a:xfrm>
        </p:spPr>
        <p:txBody>
          <a:bodyPr/>
          <a:lstStyle/>
          <a:p>
            <a:endParaRPr lang="en-US"/>
          </a:p>
        </p:txBody>
      </p:sp>
      <p:sp>
        <p:nvSpPr>
          <p:cNvPr id="38" name="Text Placeholder 2"/>
          <p:cNvSpPr>
            <a:spLocks noGrp="1"/>
          </p:cNvSpPr>
          <p:nvPr>
            <p:ph type="body" idx="23"/>
          </p:nvPr>
        </p:nvSpPr>
        <p:spPr>
          <a:xfrm>
            <a:off x="9067800"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9" name="Text Placeholder 12"/>
          <p:cNvSpPr>
            <a:spLocks noGrp="1"/>
          </p:cNvSpPr>
          <p:nvPr>
            <p:ph type="body" sz="quarter" idx="24" hasCustomPrompt="1"/>
          </p:nvPr>
        </p:nvSpPr>
        <p:spPr>
          <a:xfrm>
            <a:off x="9067801"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88531294"/>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hart 6">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5905500" y="2360118"/>
            <a:ext cx="5803900" cy="3697781"/>
          </a:xfrm>
        </p:spPr>
        <p:txBody>
          <a:bodyPr/>
          <a:lstStyle/>
          <a:p>
            <a:endParaRPr lang="en-US"/>
          </a:p>
        </p:txBody>
      </p:sp>
      <p:sp>
        <p:nvSpPr>
          <p:cNvPr id="15" name="Text Placeholder 2"/>
          <p:cNvSpPr>
            <a:spLocks noGrp="1"/>
          </p:cNvSpPr>
          <p:nvPr>
            <p:ph type="body" idx="1"/>
          </p:nvPr>
        </p:nvSpPr>
        <p:spPr>
          <a:xfrm>
            <a:off x="482600" y="4254499"/>
            <a:ext cx="45720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6" name="Text Placeholder 12"/>
          <p:cNvSpPr>
            <a:spLocks noGrp="1"/>
          </p:cNvSpPr>
          <p:nvPr>
            <p:ph type="body" sz="quarter" idx="16" hasCustomPrompt="1"/>
          </p:nvPr>
        </p:nvSpPr>
        <p:spPr>
          <a:xfrm>
            <a:off x="5905500" y="1689557"/>
            <a:ext cx="5803900" cy="666924"/>
          </a:xfrm>
          <a:solidFill>
            <a:schemeClr val="bg2"/>
          </a:solidFill>
          <a:ln>
            <a:solidFill>
              <a:schemeClr val="bg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4" name="Chart Placeholder 8"/>
          <p:cNvSpPr>
            <a:spLocks noGrp="1"/>
          </p:cNvSpPr>
          <p:nvPr>
            <p:ph type="chart" sz="quarter" idx="17"/>
          </p:nvPr>
        </p:nvSpPr>
        <p:spPr>
          <a:xfrm>
            <a:off x="482600" y="2360117"/>
            <a:ext cx="4572000" cy="1767381"/>
          </a:xfrm>
        </p:spPr>
        <p:txBody>
          <a:bodyPr/>
          <a:lstStyle/>
          <a:p>
            <a:endParaRPr lang="en-US"/>
          </a:p>
        </p:txBody>
      </p:sp>
      <p:sp>
        <p:nvSpPr>
          <p:cNvPr id="25" name="Text Placeholder 12"/>
          <p:cNvSpPr>
            <a:spLocks noGrp="1"/>
          </p:cNvSpPr>
          <p:nvPr>
            <p:ph type="body" sz="quarter" idx="18" hasCustomPrompt="1"/>
          </p:nvPr>
        </p:nvSpPr>
        <p:spPr>
          <a:xfrm>
            <a:off x="482600" y="1689557"/>
            <a:ext cx="4572000" cy="666924"/>
          </a:xfrm>
          <a:solidFill>
            <a:schemeClr val="bg2">
              <a:lumMod val="20000"/>
              <a:lumOff val="80000"/>
            </a:schemeClr>
          </a:solidFill>
          <a:ln>
            <a:solidFill>
              <a:schemeClr val="bg2">
                <a:lumMod val="20000"/>
                <a:lumOff val="80000"/>
              </a:schemeClr>
            </a:solidFill>
          </a:ln>
        </p:spPr>
        <p:txBody>
          <a:bodyPr vert="horz" wrap="square" lIns="91440" tIns="45720" rIns="91440" bIns="45720" rtlCol="0" anchor="ctr">
            <a:no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717914490"/>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hart 7">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Text Placeholder 2"/>
          <p:cNvSpPr>
            <a:spLocks noGrp="1"/>
          </p:cNvSpPr>
          <p:nvPr>
            <p:ph type="body" idx="1"/>
          </p:nvPr>
        </p:nvSpPr>
        <p:spPr>
          <a:xfrm>
            <a:off x="482600"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4" name="Chart Placeholder 8"/>
          <p:cNvSpPr>
            <a:spLocks noGrp="1"/>
          </p:cNvSpPr>
          <p:nvPr>
            <p:ph type="chart" sz="quarter" idx="17"/>
          </p:nvPr>
        </p:nvSpPr>
        <p:spPr>
          <a:xfrm>
            <a:off x="482600" y="2360117"/>
            <a:ext cx="5143500" cy="1767381"/>
          </a:xfrm>
          <a:ln>
            <a:solidFill>
              <a:schemeClr val="accent3"/>
            </a:solidFill>
          </a:ln>
        </p:spPr>
        <p:txBody>
          <a:bodyPr/>
          <a:lstStyle/>
          <a:p>
            <a:endParaRPr lang="en-US"/>
          </a:p>
        </p:txBody>
      </p:sp>
      <p:sp>
        <p:nvSpPr>
          <p:cNvPr id="25" name="Text Placeholder 12"/>
          <p:cNvSpPr>
            <a:spLocks noGrp="1"/>
          </p:cNvSpPr>
          <p:nvPr>
            <p:ph type="body" sz="quarter" idx="18" hasCustomPrompt="1"/>
          </p:nvPr>
        </p:nvSpPr>
        <p:spPr>
          <a:xfrm>
            <a:off x="482600"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Text Placeholder 2"/>
          <p:cNvSpPr>
            <a:spLocks noGrp="1"/>
          </p:cNvSpPr>
          <p:nvPr>
            <p:ph type="body" idx="19"/>
          </p:nvPr>
        </p:nvSpPr>
        <p:spPr>
          <a:xfrm>
            <a:off x="6565901"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7" name="Chart Placeholder 8"/>
          <p:cNvSpPr>
            <a:spLocks noGrp="1"/>
          </p:cNvSpPr>
          <p:nvPr>
            <p:ph type="chart" sz="quarter" idx="20"/>
          </p:nvPr>
        </p:nvSpPr>
        <p:spPr>
          <a:xfrm>
            <a:off x="6565901" y="2360117"/>
            <a:ext cx="5143500" cy="1767381"/>
          </a:xfrm>
          <a:ln>
            <a:solidFill>
              <a:schemeClr val="accent3"/>
            </a:solidFill>
          </a:ln>
        </p:spPr>
        <p:txBody>
          <a:bodyPr/>
          <a:lstStyle/>
          <a:p>
            <a:endParaRPr lang="en-US"/>
          </a:p>
        </p:txBody>
      </p:sp>
      <p:sp>
        <p:nvSpPr>
          <p:cNvPr id="28" name="Text Placeholder 12"/>
          <p:cNvSpPr>
            <a:spLocks noGrp="1"/>
          </p:cNvSpPr>
          <p:nvPr>
            <p:ph type="body" sz="quarter" idx="21" hasCustomPrompt="1"/>
          </p:nvPr>
        </p:nvSpPr>
        <p:spPr>
          <a:xfrm>
            <a:off x="6565901"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140317754"/>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hart 8">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51435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6565901" y="3939862"/>
            <a:ext cx="514350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420087379"/>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hart 9">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985520" y="1419645"/>
            <a:ext cx="464058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7068821" y="1419645"/>
            <a:ext cx="464058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985520" y="3939862"/>
            <a:ext cx="464058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7068821" y="3939862"/>
            <a:ext cx="464058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3" name="Text Placeholder 12"/>
          <p:cNvSpPr>
            <a:spLocks noGrp="1"/>
          </p:cNvSpPr>
          <p:nvPr>
            <p:ph type="body" sz="quarter" idx="26" hasCustomPrompt="1"/>
          </p:nvPr>
        </p:nvSpPr>
        <p:spPr>
          <a:xfrm>
            <a:off x="482600" y="1419645"/>
            <a:ext cx="502920" cy="498733"/>
          </a:xfrm>
          <a:solidFill>
            <a:schemeClr val="accent1">
              <a:lumMod val="75000"/>
            </a:schemeClr>
          </a:solidFill>
          <a:ln>
            <a:solidFill>
              <a:schemeClr val="accent1"/>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4" name="Text Placeholder 12"/>
          <p:cNvSpPr>
            <a:spLocks noGrp="1"/>
          </p:cNvSpPr>
          <p:nvPr>
            <p:ph type="body" sz="quarter" idx="27" hasCustomPrompt="1"/>
          </p:nvPr>
        </p:nvSpPr>
        <p:spPr>
          <a:xfrm>
            <a:off x="482600" y="3939862"/>
            <a:ext cx="502920" cy="498733"/>
          </a:xfrm>
          <a:solidFill>
            <a:schemeClr val="accent3">
              <a:lumMod val="75000"/>
            </a:schemeClr>
          </a:solidFill>
          <a:ln>
            <a:solidFill>
              <a:schemeClr val="accent3"/>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5" name="Text Placeholder 12"/>
          <p:cNvSpPr>
            <a:spLocks noGrp="1"/>
          </p:cNvSpPr>
          <p:nvPr>
            <p:ph type="body" sz="quarter" idx="28" hasCustomPrompt="1"/>
          </p:nvPr>
        </p:nvSpPr>
        <p:spPr>
          <a:xfrm>
            <a:off x="6565901" y="1419645"/>
            <a:ext cx="502920" cy="498733"/>
          </a:xfrm>
          <a:solidFill>
            <a:schemeClr val="accent4">
              <a:lumMod val="75000"/>
            </a:schemeClr>
          </a:solidFill>
          <a:ln>
            <a:solidFill>
              <a:schemeClr val="accent4"/>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6" name="Text Placeholder 12"/>
          <p:cNvSpPr>
            <a:spLocks noGrp="1"/>
          </p:cNvSpPr>
          <p:nvPr>
            <p:ph type="body" sz="quarter" idx="29" hasCustomPrompt="1"/>
          </p:nvPr>
        </p:nvSpPr>
        <p:spPr>
          <a:xfrm>
            <a:off x="6565901" y="3939862"/>
            <a:ext cx="502920" cy="498733"/>
          </a:xfrm>
          <a:solidFill>
            <a:schemeClr val="accent5">
              <a:lumMod val="75000"/>
            </a:schemeClr>
          </a:solidFill>
          <a:ln>
            <a:solidFill>
              <a:schemeClr val="accent5"/>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grpSp>
        <p:nvGrpSpPr>
          <p:cNvPr id="26" name="Group 2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986007315"/>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hart 10">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482600" y="4450660"/>
            <a:ext cx="11226801"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82600" y="3952140"/>
            <a:ext cx="11226801"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807767801"/>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hart 1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3568699"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3568699"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4311651" y="1918165"/>
            <a:ext cx="3568699"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4311651" y="1419645"/>
            <a:ext cx="3568699"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3568699"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3568699"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4311651" y="4438382"/>
            <a:ext cx="3568699"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311651" y="3939862"/>
            <a:ext cx="3568699"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Chart Placeholder 8"/>
          <p:cNvSpPr>
            <a:spLocks noGrp="1"/>
          </p:cNvSpPr>
          <p:nvPr>
            <p:ph type="chart" sz="quarter" idx="26"/>
          </p:nvPr>
        </p:nvSpPr>
        <p:spPr>
          <a:xfrm>
            <a:off x="8140702" y="1918165"/>
            <a:ext cx="3568699" cy="1767381"/>
          </a:xfrm>
          <a:solidFill>
            <a:schemeClr val="accent2">
              <a:alpha val="30000"/>
            </a:schemeClr>
          </a:solidFill>
          <a:ln>
            <a:solidFill>
              <a:schemeClr val="accent2"/>
            </a:solidFill>
          </a:ln>
        </p:spPr>
        <p:txBody>
          <a:bodyPr/>
          <a:lstStyle/>
          <a:p>
            <a:endParaRPr lang="en-US"/>
          </a:p>
        </p:txBody>
      </p:sp>
      <p:sp>
        <p:nvSpPr>
          <p:cNvPr id="33" name="Text Placeholder 12"/>
          <p:cNvSpPr>
            <a:spLocks noGrp="1"/>
          </p:cNvSpPr>
          <p:nvPr>
            <p:ph type="body" sz="quarter" idx="27" hasCustomPrompt="1"/>
          </p:nvPr>
        </p:nvSpPr>
        <p:spPr>
          <a:xfrm>
            <a:off x="8140702" y="1419645"/>
            <a:ext cx="3568699" cy="498733"/>
          </a:xfrm>
          <a:solidFill>
            <a:schemeClr val="accent2"/>
          </a:solidFill>
          <a:ln>
            <a:solidFill>
              <a:schemeClr val="accent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4" name="Chart Placeholder 8"/>
          <p:cNvSpPr>
            <a:spLocks noGrp="1"/>
          </p:cNvSpPr>
          <p:nvPr>
            <p:ph type="chart" sz="quarter" idx="28"/>
          </p:nvPr>
        </p:nvSpPr>
        <p:spPr>
          <a:xfrm>
            <a:off x="8140702" y="4438382"/>
            <a:ext cx="3568699" cy="1767381"/>
          </a:xfrm>
          <a:solidFill>
            <a:schemeClr val="accent6">
              <a:alpha val="30000"/>
            </a:schemeClr>
          </a:solidFill>
          <a:ln>
            <a:solidFill>
              <a:schemeClr val="accent6"/>
            </a:solidFill>
          </a:ln>
        </p:spPr>
        <p:txBody>
          <a:bodyPr/>
          <a:lstStyle/>
          <a:p>
            <a:endParaRPr lang="en-US"/>
          </a:p>
        </p:txBody>
      </p:sp>
      <p:sp>
        <p:nvSpPr>
          <p:cNvPr id="35" name="Text Placeholder 12"/>
          <p:cNvSpPr>
            <a:spLocks noGrp="1"/>
          </p:cNvSpPr>
          <p:nvPr>
            <p:ph type="body" sz="quarter" idx="29" hasCustomPrompt="1"/>
          </p:nvPr>
        </p:nvSpPr>
        <p:spPr>
          <a:xfrm>
            <a:off x="8140702" y="3939862"/>
            <a:ext cx="3568699"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36" name="Group 3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402881391"/>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hart 1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2443305"/>
            <a:ext cx="3556001" cy="3117518"/>
          </a:xfrm>
        </p:spPr>
        <p:txBody>
          <a:bodyPr/>
          <a:lstStyle/>
          <a:p>
            <a:endParaRPr lang="en-US"/>
          </a:p>
        </p:txBody>
      </p:sp>
      <p:sp>
        <p:nvSpPr>
          <p:cNvPr id="17" name="Text Placeholder 12"/>
          <p:cNvSpPr>
            <a:spLocks noGrp="1"/>
          </p:cNvSpPr>
          <p:nvPr>
            <p:ph type="body" sz="quarter" idx="15" hasCustomPrompt="1"/>
          </p:nvPr>
        </p:nvSpPr>
        <p:spPr>
          <a:xfrm>
            <a:off x="482599"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6" name="Chart Placeholder 8"/>
          <p:cNvSpPr>
            <a:spLocks noGrp="1"/>
          </p:cNvSpPr>
          <p:nvPr>
            <p:ph type="chart" sz="quarter" idx="16"/>
          </p:nvPr>
        </p:nvSpPr>
        <p:spPr>
          <a:xfrm>
            <a:off x="4318000" y="2443305"/>
            <a:ext cx="3556001" cy="3117518"/>
          </a:xfrm>
        </p:spPr>
        <p:txBody>
          <a:bodyPr/>
          <a:lstStyle/>
          <a:p>
            <a:endParaRPr lang="en-US"/>
          </a:p>
        </p:txBody>
      </p:sp>
      <p:sp>
        <p:nvSpPr>
          <p:cNvPr id="28" name="Text Placeholder 12"/>
          <p:cNvSpPr>
            <a:spLocks noGrp="1"/>
          </p:cNvSpPr>
          <p:nvPr>
            <p:ph type="body" sz="quarter" idx="18" hasCustomPrompt="1"/>
          </p:nvPr>
        </p:nvSpPr>
        <p:spPr>
          <a:xfrm>
            <a:off x="43180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9" name="Chart Placeholder 8"/>
          <p:cNvSpPr>
            <a:spLocks noGrp="1"/>
          </p:cNvSpPr>
          <p:nvPr>
            <p:ph type="chart" sz="quarter" idx="19"/>
          </p:nvPr>
        </p:nvSpPr>
        <p:spPr>
          <a:xfrm>
            <a:off x="8153400" y="2443305"/>
            <a:ext cx="3556001" cy="3117518"/>
          </a:xfrm>
        </p:spPr>
        <p:txBody>
          <a:bodyPr/>
          <a:lstStyle/>
          <a:p>
            <a:endParaRPr lang="en-US"/>
          </a:p>
        </p:txBody>
      </p:sp>
      <p:sp>
        <p:nvSpPr>
          <p:cNvPr id="31" name="Text Placeholder 12"/>
          <p:cNvSpPr>
            <a:spLocks noGrp="1"/>
          </p:cNvSpPr>
          <p:nvPr>
            <p:ph type="body" sz="quarter" idx="21" hasCustomPrompt="1"/>
          </p:nvPr>
        </p:nvSpPr>
        <p:spPr>
          <a:xfrm>
            <a:off x="81534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3" name="Text Placeholder 12"/>
          <p:cNvSpPr>
            <a:spLocks noGrp="1"/>
          </p:cNvSpPr>
          <p:nvPr>
            <p:ph type="body" sz="quarter" idx="22" hasCustomPrompt="1"/>
          </p:nvPr>
        </p:nvSpPr>
        <p:spPr>
          <a:xfrm>
            <a:off x="1625598"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sp>
        <p:nvSpPr>
          <p:cNvPr id="24" name="Text Placeholder 12"/>
          <p:cNvSpPr>
            <a:spLocks noGrp="1"/>
          </p:cNvSpPr>
          <p:nvPr>
            <p:ph type="body" sz="quarter" idx="23" hasCustomPrompt="1"/>
          </p:nvPr>
        </p:nvSpPr>
        <p:spPr>
          <a:xfrm>
            <a:off x="54609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sp>
        <p:nvSpPr>
          <p:cNvPr id="25" name="Text Placeholder 12"/>
          <p:cNvSpPr>
            <a:spLocks noGrp="1"/>
          </p:cNvSpPr>
          <p:nvPr>
            <p:ph type="body" sz="quarter" idx="24" hasCustomPrompt="1"/>
          </p:nvPr>
        </p:nvSpPr>
        <p:spPr>
          <a:xfrm>
            <a:off x="92963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grpSp>
        <p:nvGrpSpPr>
          <p:cNvPr id="22" name="Group 21"/>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648249052"/>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hart and mockup">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Chart Placeholder 5"/>
          <p:cNvSpPr>
            <a:spLocks noGrp="1"/>
          </p:cNvSpPr>
          <p:nvPr>
            <p:ph type="chart" sz="quarter" idx="23"/>
          </p:nvPr>
        </p:nvSpPr>
        <p:spPr>
          <a:xfrm>
            <a:off x="1273978" y="1965559"/>
            <a:ext cx="4581144" cy="2587752"/>
          </a:xfrm>
        </p:spPr>
        <p:txBody>
          <a:bodyPr/>
          <a:lstStyle/>
          <a:p>
            <a:endParaRPr lang="en-US"/>
          </a:p>
        </p:txBody>
      </p:sp>
      <p:grpSp>
        <p:nvGrpSpPr>
          <p:cNvPr id="40" name="Group 39"/>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245298259"/>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0078192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pictures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Picture Placeholder 10"/>
          <p:cNvSpPr>
            <a:spLocks noGrp="1" noChangeAspect="1"/>
          </p:cNvSpPr>
          <p:nvPr>
            <p:ph type="pic" sz="quarter" idx="14"/>
          </p:nvPr>
        </p:nvSpPr>
        <p:spPr>
          <a:xfrm>
            <a:off x="485759" y="1901337"/>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5" name="Text Placeholder 29"/>
          <p:cNvSpPr>
            <a:spLocks noGrp="1"/>
          </p:cNvSpPr>
          <p:nvPr>
            <p:ph type="body" sz="quarter" idx="26" hasCustomPrompt="1"/>
          </p:nvPr>
        </p:nvSpPr>
        <p:spPr>
          <a:xfrm>
            <a:off x="482600" y="3959455"/>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6" name="Text Placeholder 29"/>
          <p:cNvSpPr>
            <a:spLocks noGrp="1"/>
          </p:cNvSpPr>
          <p:nvPr>
            <p:ph type="body" sz="quarter" idx="18" hasCustomPrompt="1"/>
          </p:nvPr>
        </p:nvSpPr>
        <p:spPr>
          <a:xfrm>
            <a:off x="2570908" y="2197854"/>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Project Name Here</a:t>
            </a:r>
            <a:endParaRPr lang="en-US"/>
          </a:p>
        </p:txBody>
      </p:sp>
      <p:sp>
        <p:nvSpPr>
          <p:cNvPr id="27" name="Text Placeholder 29"/>
          <p:cNvSpPr>
            <a:spLocks noGrp="1"/>
          </p:cNvSpPr>
          <p:nvPr>
            <p:ph type="body" sz="quarter" idx="22" hasCustomPrompt="1"/>
          </p:nvPr>
        </p:nvSpPr>
        <p:spPr>
          <a:xfrm>
            <a:off x="2570908" y="2789478"/>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Client Name Here</a:t>
            </a:r>
            <a:endParaRPr lang="en-US"/>
          </a:p>
        </p:txBody>
      </p:sp>
      <p:sp>
        <p:nvSpPr>
          <p:cNvPr id="29" name="Picture Placeholder 10"/>
          <p:cNvSpPr>
            <a:spLocks noGrp="1" noChangeAspect="1"/>
          </p:cNvSpPr>
          <p:nvPr>
            <p:ph type="pic" sz="quarter" idx="28"/>
          </p:nvPr>
        </p:nvSpPr>
        <p:spPr>
          <a:xfrm>
            <a:off x="7027356" y="1901335"/>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2" name="Text Placeholder 29"/>
          <p:cNvSpPr>
            <a:spLocks noGrp="1"/>
          </p:cNvSpPr>
          <p:nvPr>
            <p:ph type="body" sz="quarter" idx="29" hasCustomPrompt="1"/>
          </p:nvPr>
        </p:nvSpPr>
        <p:spPr>
          <a:xfrm>
            <a:off x="7024197" y="3959453"/>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4" name="Text Placeholder 29"/>
          <p:cNvSpPr>
            <a:spLocks noGrp="1"/>
          </p:cNvSpPr>
          <p:nvPr>
            <p:ph type="body" sz="quarter" idx="30" hasCustomPrompt="1"/>
          </p:nvPr>
        </p:nvSpPr>
        <p:spPr>
          <a:xfrm>
            <a:off x="9112505" y="2197852"/>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Project Name Here</a:t>
            </a:r>
            <a:endParaRPr lang="en-US"/>
          </a:p>
        </p:txBody>
      </p:sp>
      <p:sp>
        <p:nvSpPr>
          <p:cNvPr id="36" name="Text Placeholder 29"/>
          <p:cNvSpPr>
            <a:spLocks noGrp="1"/>
          </p:cNvSpPr>
          <p:nvPr>
            <p:ph type="body" sz="quarter" idx="31" hasCustomPrompt="1"/>
          </p:nvPr>
        </p:nvSpPr>
        <p:spPr>
          <a:xfrm>
            <a:off x="9112505" y="2789476"/>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Client Name Here</a:t>
            </a:r>
            <a:endParaRPr lang="en-US"/>
          </a:p>
        </p:txBody>
      </p:sp>
      <p:grpSp>
        <p:nvGrpSpPr>
          <p:cNvPr id="39" name="Group 38"/>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52664870"/>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3 block arcs gray">
    <p:spTree>
      <p:nvGrpSpPr>
        <p:cNvPr id="1" name=""/>
        <p:cNvGrpSpPr/>
        <p:nvPr/>
      </p:nvGrpSpPr>
      <p:grpSpPr>
        <a:xfrm>
          <a:off x="0" y="0"/>
          <a:ext cx="0" cy="0"/>
          <a:chOff x="0" y="0"/>
          <a:chExt cx="0" cy="0"/>
        </a:xfrm>
      </p:grpSpPr>
      <p:grpSp>
        <p:nvGrpSpPr>
          <p:cNvPr id="3" name="Group 2"/>
          <p:cNvGrpSpPr/>
          <p:nvPr userDrawn="1"/>
        </p:nvGrpSpPr>
        <p:grpSpPr>
          <a:xfrm>
            <a:off x="2060575" y="1614640"/>
            <a:ext cx="8070850" cy="4356172"/>
            <a:chOff x="2060575" y="1614640"/>
            <a:chExt cx="8070850" cy="4356172"/>
          </a:xfrm>
          <a:gradFill>
            <a:gsLst>
              <a:gs pos="58000">
                <a:srgbClr val="C2C2C2"/>
              </a:gs>
              <a:gs pos="0">
                <a:schemeClr val="bg1">
                  <a:lumMod val="95000"/>
                </a:schemeClr>
              </a:gs>
              <a:gs pos="100000">
                <a:schemeClr val="bg1">
                  <a:lumMod val="50000"/>
                </a:schemeClr>
              </a:gs>
            </a:gsLst>
            <a:lin ang="0" scaled="1"/>
          </a:gradFill>
        </p:grpSpPr>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26" name="Group 25"/>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5512778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4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201840648"/>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4 block arcs gray">
    <p:spTree>
      <p:nvGrpSpPr>
        <p:cNvPr id="1" name=""/>
        <p:cNvGrpSpPr/>
        <p:nvPr/>
      </p:nvGrpSpPr>
      <p:grpSpPr>
        <a:xfrm>
          <a:off x="0" y="0"/>
          <a:ext cx="0" cy="0"/>
          <a:chOff x="0" y="0"/>
          <a:chExt cx="0" cy="0"/>
        </a:xfrm>
      </p:grpSpPr>
      <p:grpSp>
        <p:nvGrpSpPr>
          <p:cNvPr id="3" name="Group 2"/>
          <p:cNvGrpSpPr/>
          <p:nvPr userDrawn="1"/>
        </p:nvGrpSpPr>
        <p:grpSpPr>
          <a:xfrm>
            <a:off x="838200" y="1614640"/>
            <a:ext cx="10510314" cy="4356172"/>
            <a:chOff x="838200" y="1614640"/>
            <a:chExt cx="10510314" cy="4356172"/>
          </a:xfrm>
          <a:gradFill flip="none" rotWithShape="1">
            <a:gsLst>
              <a:gs pos="58000">
                <a:srgbClr val="C2C2C2"/>
              </a:gs>
              <a:gs pos="0">
                <a:schemeClr val="bg1">
                  <a:lumMod val="95000"/>
                </a:schemeClr>
              </a:gs>
              <a:gs pos="100000">
                <a:schemeClr val="bg1">
                  <a:lumMod val="50000"/>
                </a:schemeClr>
              </a:gs>
            </a:gsLst>
            <a:lin ang="0" scaled="1"/>
            <a:tileRect/>
          </a:gradFill>
        </p:grpSpPr>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461604591"/>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matrix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userDrawn="1">
            <p:ph type="body" sz="quarter" idx="25"/>
          </p:nvPr>
        </p:nvSpPr>
        <p:spPr>
          <a:xfrm>
            <a:off x="482599" y="1992954"/>
            <a:ext cx="5613400" cy="1815764"/>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Text Placeholder 5"/>
          <p:cNvSpPr>
            <a:spLocks noGrp="1"/>
          </p:cNvSpPr>
          <p:nvPr>
            <p:ph type="body" sz="quarter" idx="26"/>
          </p:nvPr>
        </p:nvSpPr>
        <p:spPr>
          <a:xfrm>
            <a:off x="482599" y="4277940"/>
            <a:ext cx="5613400" cy="1802097"/>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5" name="Text Placeholder 5"/>
          <p:cNvSpPr>
            <a:spLocks noGrp="1"/>
          </p:cNvSpPr>
          <p:nvPr userDrawn="1">
            <p:ph type="body" sz="quarter" idx="27"/>
          </p:nvPr>
        </p:nvSpPr>
        <p:spPr>
          <a:xfrm>
            <a:off x="6096001" y="1992954"/>
            <a:ext cx="5613400" cy="1815764"/>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6" name="Text Placeholder 5"/>
          <p:cNvSpPr>
            <a:spLocks noGrp="1"/>
          </p:cNvSpPr>
          <p:nvPr userDrawn="1">
            <p:ph type="body" sz="quarter" idx="28"/>
          </p:nvPr>
        </p:nvSpPr>
        <p:spPr>
          <a:xfrm>
            <a:off x="6096001" y="4277940"/>
            <a:ext cx="5613400" cy="1802097"/>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1" name="Text Placeholder 12"/>
          <p:cNvSpPr>
            <a:spLocks noGrp="1"/>
          </p:cNvSpPr>
          <p:nvPr userDrawn="1">
            <p:ph type="body" sz="quarter" idx="23" hasCustomPrompt="1"/>
          </p:nvPr>
        </p:nvSpPr>
        <p:spPr>
          <a:xfrm>
            <a:off x="482599" y="3875314"/>
            <a:ext cx="5613401" cy="420914"/>
          </a:xfr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2" name="Text Placeholder 12"/>
          <p:cNvSpPr>
            <a:spLocks noGrp="1"/>
          </p:cNvSpPr>
          <p:nvPr userDrawn="1">
            <p:ph type="body" sz="quarter" idx="24" hasCustomPrompt="1"/>
          </p:nvPr>
        </p:nvSpPr>
        <p:spPr>
          <a:xfrm>
            <a:off x="6096000" y="3875314"/>
            <a:ext cx="5613401" cy="420914"/>
          </a:xfrm>
          <a:solidFill>
            <a:schemeClr val="accent5"/>
          </a:solidFill>
          <a:ln>
            <a:solidFill>
              <a:schemeClr val="accent5"/>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Text Placeholder 12"/>
          <p:cNvSpPr>
            <a:spLocks noGrp="1"/>
          </p:cNvSpPr>
          <p:nvPr userDrawn="1">
            <p:ph type="body" sz="quarter" idx="21" hasCustomPrompt="1"/>
          </p:nvPr>
        </p:nvSpPr>
        <p:spPr>
          <a:xfrm>
            <a:off x="482599" y="1581184"/>
            <a:ext cx="5613401" cy="420914"/>
          </a:xfrm>
          <a:solidFill>
            <a:schemeClr val="accent1"/>
          </a:solidFill>
          <a:ln>
            <a:solidFill>
              <a:schemeClr val="accent1"/>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0" name="Text Placeholder 12"/>
          <p:cNvSpPr>
            <a:spLocks noGrp="1"/>
          </p:cNvSpPr>
          <p:nvPr userDrawn="1">
            <p:ph type="body" sz="quarter" idx="22" hasCustomPrompt="1"/>
          </p:nvPr>
        </p:nvSpPr>
        <p:spPr>
          <a:xfrm>
            <a:off x="6096000" y="1581184"/>
            <a:ext cx="5613401" cy="420914"/>
          </a:xfr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0709595"/>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matrix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452153"/>
            <a:ext cx="5613401" cy="232257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482599" y="3902745"/>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6096000" y="1452153"/>
            <a:ext cx="5613401" cy="232257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6096000" y="3902745"/>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 Placeholder 12"/>
          <p:cNvSpPr>
            <a:spLocks noGrp="1"/>
          </p:cNvSpPr>
          <p:nvPr userDrawn="1">
            <p:ph type="body" sz="quarter" idx="21" hasCustomPrompt="1"/>
          </p:nvPr>
        </p:nvSpPr>
        <p:spPr>
          <a:xfrm rot="16200000">
            <a:off x="-287709" y="2222461"/>
            <a:ext cx="2322576" cy="781960"/>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4" name="Text Placeholder 12"/>
          <p:cNvSpPr>
            <a:spLocks noGrp="1"/>
          </p:cNvSpPr>
          <p:nvPr userDrawn="1">
            <p:ph type="body" sz="quarter" idx="22" hasCustomPrompt="1"/>
          </p:nvPr>
        </p:nvSpPr>
        <p:spPr>
          <a:xfrm rot="16200000">
            <a:off x="-287563" y="4672908"/>
            <a:ext cx="2322285" cy="781960"/>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5" name="Text Placeholder 12"/>
          <p:cNvSpPr>
            <a:spLocks noGrp="1"/>
          </p:cNvSpPr>
          <p:nvPr>
            <p:ph type="body" sz="quarter" idx="23" hasCustomPrompt="1"/>
          </p:nvPr>
        </p:nvSpPr>
        <p:spPr>
          <a:xfrm rot="16200000">
            <a:off x="5325692" y="2222462"/>
            <a:ext cx="2322576" cy="781960"/>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6" name="Text Placeholder 12"/>
          <p:cNvSpPr>
            <a:spLocks noGrp="1"/>
          </p:cNvSpPr>
          <p:nvPr>
            <p:ph type="body" sz="quarter" idx="24" hasCustomPrompt="1"/>
          </p:nvPr>
        </p:nvSpPr>
        <p:spPr>
          <a:xfrm rot="16200000">
            <a:off x="5325838" y="4672908"/>
            <a:ext cx="2322285" cy="781960"/>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cxnSp>
        <p:nvCxnSpPr>
          <p:cNvPr id="6" name="Straight Connector 5"/>
          <p:cNvCxnSpPr/>
          <p:nvPr userDrawn="1"/>
        </p:nvCxnSpPr>
        <p:spPr>
          <a:xfrm>
            <a:off x="482599" y="1452153"/>
            <a:ext cx="781960" cy="93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5"/>
          <p:cNvSpPr>
            <a:spLocks noGrp="1"/>
          </p:cNvSpPr>
          <p:nvPr>
            <p:ph type="body" sz="quarter" idx="26"/>
          </p:nvPr>
        </p:nvSpPr>
        <p:spPr>
          <a:xfrm>
            <a:off x="1264560"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6" name="Text Placeholder 5"/>
          <p:cNvSpPr>
            <a:spLocks noGrp="1"/>
          </p:cNvSpPr>
          <p:nvPr>
            <p:ph type="body" sz="quarter" idx="28"/>
          </p:nvPr>
        </p:nvSpPr>
        <p:spPr>
          <a:xfrm>
            <a:off x="6877961"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7" name="Text Placeholder 5"/>
          <p:cNvSpPr>
            <a:spLocks noGrp="1"/>
          </p:cNvSpPr>
          <p:nvPr>
            <p:ph type="body" sz="quarter" idx="25"/>
          </p:nvPr>
        </p:nvSpPr>
        <p:spPr>
          <a:xfrm>
            <a:off x="1264560"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8" name="Text Placeholder 5"/>
          <p:cNvSpPr>
            <a:spLocks noGrp="1"/>
          </p:cNvSpPr>
          <p:nvPr>
            <p:ph type="body" sz="quarter" idx="27"/>
          </p:nvPr>
        </p:nvSpPr>
        <p:spPr>
          <a:xfrm>
            <a:off x="6877961"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0" name="Group 29"/>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995053235"/>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matrix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553028"/>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482599" y="3875314"/>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6096000" y="1553028"/>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6096000" y="3875314"/>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 Placeholder 12"/>
          <p:cNvSpPr>
            <a:spLocks noGrp="1"/>
          </p:cNvSpPr>
          <p:nvPr userDrawn="1">
            <p:ph type="body" sz="quarter" idx="21" hasCustomPrompt="1"/>
          </p:nvPr>
        </p:nvSpPr>
        <p:spPr>
          <a:xfrm rot="16200000">
            <a:off x="-287563" y="2323191"/>
            <a:ext cx="2322285" cy="781960"/>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4" name="Text Placeholder 12"/>
          <p:cNvSpPr>
            <a:spLocks noGrp="1"/>
          </p:cNvSpPr>
          <p:nvPr userDrawn="1">
            <p:ph type="body" sz="quarter" idx="22" hasCustomPrompt="1"/>
          </p:nvPr>
        </p:nvSpPr>
        <p:spPr>
          <a:xfrm rot="16200000">
            <a:off x="-287563" y="4645476"/>
            <a:ext cx="2322285" cy="781960"/>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Text Placeholder 12"/>
          <p:cNvSpPr>
            <a:spLocks noGrp="1"/>
          </p:cNvSpPr>
          <p:nvPr>
            <p:ph type="body" sz="quarter" idx="24" hasCustomPrompt="1"/>
          </p:nvPr>
        </p:nvSpPr>
        <p:spPr>
          <a:xfrm rot="5400000">
            <a:off x="10157278" y="2323192"/>
            <a:ext cx="2322285" cy="781960"/>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Text Placeholder 12"/>
          <p:cNvSpPr>
            <a:spLocks noGrp="1"/>
          </p:cNvSpPr>
          <p:nvPr>
            <p:ph type="body" sz="quarter" idx="25" hasCustomPrompt="1"/>
          </p:nvPr>
        </p:nvSpPr>
        <p:spPr>
          <a:xfrm rot="5400000">
            <a:off x="10157278" y="4645476"/>
            <a:ext cx="2322285" cy="781960"/>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8" name="Text Placeholder 5"/>
          <p:cNvSpPr>
            <a:spLocks noGrp="1"/>
          </p:cNvSpPr>
          <p:nvPr>
            <p:ph type="body" sz="quarter" idx="27"/>
          </p:nvPr>
        </p:nvSpPr>
        <p:spPr>
          <a:xfrm>
            <a:off x="1264560" y="1572039"/>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9" name="Text Placeholder 5"/>
          <p:cNvSpPr>
            <a:spLocks noGrp="1"/>
          </p:cNvSpPr>
          <p:nvPr>
            <p:ph type="body" sz="quarter" idx="28"/>
          </p:nvPr>
        </p:nvSpPr>
        <p:spPr>
          <a:xfrm>
            <a:off x="1264560" y="3894550"/>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0" name="Text Placeholder 5"/>
          <p:cNvSpPr>
            <a:spLocks noGrp="1"/>
          </p:cNvSpPr>
          <p:nvPr>
            <p:ph type="body" sz="quarter" idx="29"/>
          </p:nvPr>
        </p:nvSpPr>
        <p:spPr>
          <a:xfrm>
            <a:off x="6900862" y="1572039"/>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1" name="Text Placeholder 5"/>
          <p:cNvSpPr>
            <a:spLocks noGrp="1"/>
          </p:cNvSpPr>
          <p:nvPr>
            <p:ph type="body" sz="quarter" idx="30"/>
          </p:nvPr>
        </p:nvSpPr>
        <p:spPr>
          <a:xfrm>
            <a:off x="6900862" y="3894550"/>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26" hasCustomPrompt="1"/>
          </p:nvPr>
        </p:nvSpPr>
        <p:spPr>
          <a:xfrm>
            <a:off x="5291138" y="3060700"/>
            <a:ext cx="1609725" cy="1611313"/>
          </a:xfrm>
          <a:prstGeom prst="ellipse">
            <a:avLst/>
          </a:prstGeom>
          <a:solidFill>
            <a:schemeClr val="bg1"/>
          </a:solidFill>
          <a:ln>
            <a:solidFill>
              <a:schemeClr val="bg1">
                <a:lumMod val="85000"/>
              </a:schemeClr>
            </a:solidFill>
          </a:ln>
        </p:spPr>
        <p:txBody>
          <a:bodyPr lIns="0" rIns="0" anchor="ctr">
            <a:normAutofit/>
          </a:bodyPr>
          <a:lstStyle>
            <a:lvl1pPr marL="0" indent="0" algn="ctr">
              <a:buNone/>
              <a:defRPr sz="2000" b="1" cap="all"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Strategy</a:t>
            </a:r>
            <a:endParaRPr lang="en-US"/>
          </a:p>
        </p:txBody>
      </p:sp>
      <p:grpSp>
        <p:nvGrpSpPr>
          <p:cNvPr id="30" name="Group 29"/>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41574147"/>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matrix 4">
    <p:spTree>
      <p:nvGrpSpPr>
        <p:cNvPr id="1" name=""/>
        <p:cNvGrpSpPr/>
        <p:nvPr/>
      </p:nvGrpSpPr>
      <p:grpSpPr>
        <a:xfrm>
          <a:off x="0" y="0"/>
          <a:ext cx="0" cy="0"/>
          <a:chOff x="0" y="0"/>
          <a:chExt cx="0" cy="0"/>
        </a:xfrm>
      </p:grpSpPr>
      <p:sp>
        <p:nvSpPr>
          <p:cNvPr id="31" name="Text Placeholder 12"/>
          <p:cNvSpPr>
            <a:spLocks noGrp="1"/>
          </p:cNvSpPr>
          <p:nvPr>
            <p:ph type="body" sz="quarter" idx="33" hasCustomPrompt="1"/>
          </p:nvPr>
        </p:nvSpPr>
        <p:spPr>
          <a:xfrm rot="16200000">
            <a:off x="-127688" y="2741910"/>
            <a:ext cx="2002536" cy="781960"/>
          </a:xfrm>
          <a:prstGeom prst="snip1Rect">
            <a:avLst/>
          </a:prstGeom>
          <a:solidFill>
            <a:schemeClr val="accent1"/>
          </a:solidFill>
          <a:ln>
            <a:solidFill>
              <a:schemeClr val="accent1"/>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1264559" y="2056884"/>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1264559" y="4134447"/>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6486980" y="2056884"/>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6486980" y="4134447"/>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 Placeholder 12"/>
          <p:cNvSpPr>
            <a:spLocks noGrp="1"/>
          </p:cNvSpPr>
          <p:nvPr userDrawn="1">
            <p:ph type="body" sz="quarter" idx="22" hasCustomPrompt="1"/>
          </p:nvPr>
        </p:nvSpPr>
        <p:spPr>
          <a:xfrm rot="16200000">
            <a:off x="-165203" y="4782246"/>
            <a:ext cx="2077565" cy="781960"/>
          </a:xfrm>
          <a:prstGeom prst="snip1Rect">
            <a:avLst/>
          </a:prstGeom>
          <a:solidFill>
            <a:schemeClr val="accent2"/>
          </a:solidFill>
          <a:ln>
            <a:solidFill>
              <a:schemeClr val="accent2"/>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0" name="Text Placeholder 12"/>
          <p:cNvSpPr>
            <a:spLocks noGrp="1"/>
          </p:cNvSpPr>
          <p:nvPr userDrawn="1">
            <p:ph type="body" sz="quarter" idx="31" hasCustomPrompt="1"/>
          </p:nvPr>
        </p:nvSpPr>
        <p:spPr>
          <a:xfrm>
            <a:off x="1264560" y="1359189"/>
            <a:ext cx="5222420" cy="772434"/>
          </a:xfrm>
          <a:prstGeom prst="snip1Rect">
            <a:avLst/>
          </a:prstGeo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2" name="Text Placeholder 12"/>
          <p:cNvSpPr>
            <a:spLocks noGrp="1"/>
          </p:cNvSpPr>
          <p:nvPr userDrawn="1">
            <p:ph type="body" sz="quarter" idx="32" hasCustomPrompt="1"/>
          </p:nvPr>
        </p:nvSpPr>
        <p:spPr>
          <a:xfrm>
            <a:off x="6486980" y="1359189"/>
            <a:ext cx="5222420" cy="772434"/>
          </a:xfrm>
          <a:prstGeom prst="snip1Rect">
            <a:avLst/>
          </a:prstGeo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52" name="Text Placeholder 5"/>
          <p:cNvSpPr>
            <a:spLocks noGrp="1"/>
          </p:cNvSpPr>
          <p:nvPr>
            <p:ph type="body" sz="quarter" idx="28"/>
          </p:nvPr>
        </p:nvSpPr>
        <p:spPr>
          <a:xfrm>
            <a:off x="126456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3" name="Text Placeholder 5"/>
          <p:cNvSpPr>
            <a:spLocks noGrp="1"/>
          </p:cNvSpPr>
          <p:nvPr>
            <p:ph type="body" sz="quarter" idx="29"/>
          </p:nvPr>
        </p:nvSpPr>
        <p:spPr>
          <a:xfrm>
            <a:off x="648698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4" name="Text Placeholder 5"/>
          <p:cNvSpPr>
            <a:spLocks noGrp="1"/>
          </p:cNvSpPr>
          <p:nvPr>
            <p:ph type="body" sz="quarter" idx="30"/>
          </p:nvPr>
        </p:nvSpPr>
        <p:spPr>
          <a:xfrm>
            <a:off x="648698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5" name="Text Placeholder 5"/>
          <p:cNvSpPr>
            <a:spLocks noGrp="1"/>
          </p:cNvSpPr>
          <p:nvPr>
            <p:ph type="body" sz="quarter" idx="27"/>
          </p:nvPr>
        </p:nvSpPr>
        <p:spPr>
          <a:xfrm>
            <a:off x="126456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9" name="Group 28"/>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666660674"/>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1" name="Group 10"/>
          <p:cNvGrpSpPr/>
          <p:nvPr userDrawn="1"/>
        </p:nvGrpSpPr>
        <p:grpSpPr>
          <a:xfrm>
            <a:off x="3743557" y="1545751"/>
            <a:ext cx="4704887" cy="4666258"/>
            <a:chOff x="1581543" y="1298448"/>
            <a:chExt cx="4704887" cy="4666258"/>
          </a:xfrm>
        </p:grpSpPr>
        <p:grpSp>
          <p:nvGrpSpPr>
            <p:cNvPr id="10" name="Group 9"/>
            <p:cNvGrpSpPr/>
            <p:nvPr userDrawn="1"/>
          </p:nvGrpSpPr>
          <p:grpSpPr>
            <a:xfrm>
              <a:off x="1581543" y="1298448"/>
              <a:ext cx="2266926" cy="4662029"/>
              <a:chOff x="1581543" y="1298448"/>
              <a:chExt cx="2266926" cy="4662029"/>
            </a:xfrm>
          </p:grpSpPr>
          <p:sp>
            <p:nvSpPr>
              <p:cNvPr id="9" name="Teardrop 8"/>
              <p:cNvSpPr/>
              <p:nvPr userDrawn="1"/>
            </p:nvSpPr>
            <p:spPr>
              <a:xfrm rot="5400000">
                <a:off x="1581543" y="1298448"/>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Teardrop 38"/>
              <p:cNvSpPr/>
              <p:nvPr userDrawn="1"/>
            </p:nvSpPr>
            <p:spPr>
              <a:xfrm>
                <a:off x="1581543" y="3693551"/>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 name="Group 39"/>
            <p:cNvGrpSpPr/>
            <p:nvPr userDrawn="1"/>
          </p:nvGrpSpPr>
          <p:grpSpPr>
            <a:xfrm rot="10800000">
              <a:off x="4006919" y="1302677"/>
              <a:ext cx="2279511" cy="4662029"/>
              <a:chOff x="1581543" y="1298448"/>
              <a:chExt cx="2279511" cy="4662029"/>
            </a:xfrm>
          </p:grpSpPr>
          <p:sp>
            <p:nvSpPr>
              <p:cNvPr id="41" name="Teardrop 40"/>
              <p:cNvSpPr/>
              <p:nvPr userDrawn="1"/>
            </p:nvSpPr>
            <p:spPr>
              <a:xfrm rot="5400000">
                <a:off x="1594128" y="1298448"/>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ardrop 41"/>
              <p:cNvSpPr/>
              <p:nvPr userDrawn="1"/>
            </p:nvSpPr>
            <p:spPr>
              <a:xfrm>
                <a:off x="1581543" y="3693551"/>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49" name="Text Placeholder 13"/>
          <p:cNvSpPr>
            <a:spLocks noGrp="1"/>
          </p:cNvSpPr>
          <p:nvPr>
            <p:ph type="body" sz="quarter" idx="13"/>
          </p:nvPr>
        </p:nvSpPr>
        <p:spPr>
          <a:xfrm>
            <a:off x="3914912" y="1721082"/>
            <a:ext cx="1920240" cy="1920240"/>
          </a:xfrm>
          <a:prstGeom prst="ellipse">
            <a:avLst/>
          </a:prstGeom>
          <a:solidFill>
            <a:schemeClr val="bg1">
              <a:lumMod val="95000"/>
            </a:schemeClr>
          </a:solidFill>
          <a:ln w="28575">
            <a:solidFill>
              <a:schemeClr val="accent1">
                <a:lumMod val="75000"/>
              </a:schemeClr>
            </a:solidFill>
          </a:ln>
        </p:spPr>
        <p:txBody>
          <a:bodyPr>
            <a:normAutofit/>
          </a:bodyPr>
          <a:lstStyle>
            <a:lvl1pPr marL="0" indent="0" algn="ctr">
              <a:buNone/>
              <a:defRPr sz="1600"/>
            </a:lvl1pPr>
          </a:lstStyle>
          <a:p>
            <a:pPr lvl="0"/>
            <a:endParaRPr lang="en-US"/>
          </a:p>
        </p:txBody>
      </p:sp>
      <p:sp>
        <p:nvSpPr>
          <p:cNvPr id="50" name="Text Placeholder 13"/>
          <p:cNvSpPr>
            <a:spLocks noGrp="1"/>
          </p:cNvSpPr>
          <p:nvPr>
            <p:ph type="body" sz="quarter" idx="14"/>
          </p:nvPr>
        </p:nvSpPr>
        <p:spPr>
          <a:xfrm>
            <a:off x="6344264" y="1721082"/>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51" name="Text Placeholder 13"/>
          <p:cNvSpPr>
            <a:spLocks noGrp="1"/>
          </p:cNvSpPr>
          <p:nvPr>
            <p:ph type="body" sz="quarter" idx="15"/>
          </p:nvPr>
        </p:nvSpPr>
        <p:spPr>
          <a:xfrm>
            <a:off x="3914912" y="4116185"/>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56" name="Text Placeholder 13"/>
          <p:cNvSpPr>
            <a:spLocks noGrp="1"/>
          </p:cNvSpPr>
          <p:nvPr>
            <p:ph type="body" sz="quarter" idx="16"/>
          </p:nvPr>
        </p:nvSpPr>
        <p:spPr>
          <a:xfrm>
            <a:off x="6344264" y="4116185"/>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15" name="TextBox 14"/>
          <p:cNvSpPr txBox="1"/>
          <p:nvPr userDrawn="1"/>
        </p:nvSpPr>
        <p:spPr>
          <a:xfrm>
            <a:off x="5589515" y="3234004"/>
            <a:ext cx="402674" cy="646331"/>
          </a:xfrm>
          <a:prstGeom prst="rect">
            <a:avLst/>
          </a:prstGeom>
          <a:noFill/>
        </p:spPr>
        <p:txBody>
          <a:bodyPr wrap="none" rtlCol="0" anchor="ctr">
            <a:spAutoFit/>
          </a:bodyPr>
          <a:lstStyle/>
          <a:p>
            <a:pPr algn="ctr"/>
            <a:r>
              <a:rPr lang="en-US" sz="3600" b="1" smtClean="0">
                <a:solidFill>
                  <a:srgbClr val="0095CD">
                    <a:lumMod val="20000"/>
                    <a:lumOff val="80000"/>
                  </a:srgbClr>
                </a:solidFill>
              </a:rPr>
              <a:t>S</a:t>
            </a:r>
            <a:endParaRPr lang="en-US" sz="3600" b="1">
              <a:solidFill>
                <a:srgbClr val="0095CD">
                  <a:lumMod val="20000"/>
                  <a:lumOff val="80000"/>
                </a:srgbClr>
              </a:solidFill>
            </a:endParaRPr>
          </a:p>
        </p:txBody>
      </p:sp>
      <p:sp>
        <p:nvSpPr>
          <p:cNvPr id="57" name="TextBox 56"/>
          <p:cNvSpPr txBox="1"/>
          <p:nvPr userDrawn="1"/>
        </p:nvSpPr>
        <p:spPr>
          <a:xfrm>
            <a:off x="6129361" y="3234004"/>
            <a:ext cx="603050" cy="646331"/>
          </a:xfrm>
          <a:prstGeom prst="rect">
            <a:avLst/>
          </a:prstGeom>
          <a:noFill/>
        </p:spPr>
        <p:txBody>
          <a:bodyPr wrap="none" rtlCol="0" anchor="ctr">
            <a:spAutoFit/>
          </a:bodyPr>
          <a:lstStyle/>
          <a:p>
            <a:pPr algn="ctr"/>
            <a:r>
              <a:rPr lang="en-US" sz="3600" b="1" smtClean="0">
                <a:solidFill>
                  <a:srgbClr val="F17C3F">
                    <a:lumMod val="40000"/>
                    <a:lumOff val="60000"/>
                  </a:srgbClr>
                </a:solidFill>
              </a:rPr>
              <a:t>W</a:t>
            </a:r>
            <a:endParaRPr lang="en-US" sz="3600" b="1">
              <a:solidFill>
                <a:srgbClr val="F17C3F">
                  <a:lumMod val="40000"/>
                  <a:lumOff val="60000"/>
                </a:srgbClr>
              </a:solidFill>
            </a:endParaRPr>
          </a:p>
        </p:txBody>
      </p:sp>
      <p:sp>
        <p:nvSpPr>
          <p:cNvPr id="58" name="TextBox 57"/>
          <p:cNvSpPr txBox="1"/>
          <p:nvPr userDrawn="1"/>
        </p:nvSpPr>
        <p:spPr>
          <a:xfrm>
            <a:off x="5522791" y="3892735"/>
            <a:ext cx="497252" cy="646331"/>
          </a:xfrm>
          <a:prstGeom prst="rect">
            <a:avLst/>
          </a:prstGeom>
          <a:noFill/>
        </p:spPr>
        <p:txBody>
          <a:bodyPr wrap="none" rtlCol="0" anchor="ctr">
            <a:spAutoFit/>
          </a:bodyPr>
          <a:lstStyle/>
          <a:p>
            <a:pPr algn="ctr"/>
            <a:r>
              <a:rPr lang="en-US" sz="3600" b="1" smtClean="0">
                <a:solidFill>
                  <a:srgbClr val="7BB21B">
                    <a:lumMod val="40000"/>
                    <a:lumOff val="60000"/>
                  </a:srgbClr>
                </a:solidFill>
              </a:rPr>
              <a:t>O</a:t>
            </a:r>
            <a:endParaRPr lang="en-US" sz="3600" b="1">
              <a:solidFill>
                <a:srgbClr val="7BB21B">
                  <a:lumMod val="40000"/>
                  <a:lumOff val="60000"/>
                </a:srgbClr>
              </a:solidFill>
            </a:endParaRPr>
          </a:p>
        </p:txBody>
      </p:sp>
      <p:sp>
        <p:nvSpPr>
          <p:cNvPr id="59" name="TextBox 58"/>
          <p:cNvSpPr txBox="1"/>
          <p:nvPr userDrawn="1"/>
        </p:nvSpPr>
        <p:spPr>
          <a:xfrm>
            <a:off x="6211921" y="3892735"/>
            <a:ext cx="413896" cy="646331"/>
          </a:xfrm>
          <a:prstGeom prst="rect">
            <a:avLst/>
          </a:prstGeom>
          <a:noFill/>
        </p:spPr>
        <p:txBody>
          <a:bodyPr wrap="none" rtlCol="0" anchor="ctr">
            <a:spAutoFit/>
          </a:bodyPr>
          <a:lstStyle/>
          <a:p>
            <a:pPr algn="ctr"/>
            <a:r>
              <a:rPr lang="en-US" sz="3600" b="1" smtClean="0">
                <a:solidFill>
                  <a:srgbClr val="9D1217">
                    <a:lumMod val="20000"/>
                    <a:lumOff val="80000"/>
                  </a:srgbClr>
                </a:solidFill>
              </a:rPr>
              <a:t>T</a:t>
            </a:r>
            <a:endParaRPr lang="en-US" sz="3600" b="1">
              <a:solidFill>
                <a:srgbClr val="9D1217">
                  <a:lumMod val="20000"/>
                  <a:lumOff val="80000"/>
                </a:srgbClr>
              </a:solidFill>
            </a:endParaRPr>
          </a:p>
        </p:txBody>
      </p:sp>
      <p:grpSp>
        <p:nvGrpSpPr>
          <p:cNvPr id="28" name="Group 27"/>
          <p:cNvGrpSpPr/>
          <p:nvPr userDrawn="1"/>
        </p:nvGrpSpPr>
        <p:grpSpPr>
          <a:xfrm>
            <a:off x="0" y="6766560"/>
            <a:ext cx="12192000" cy="91440"/>
            <a:chOff x="0" y="4480421"/>
            <a:chExt cx="12192000" cy="91440"/>
          </a:xfrm>
        </p:grpSpPr>
        <p:sp>
          <p:nvSpPr>
            <p:cNvPr id="29" name="Rectangle 28"/>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046343512"/>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wot strength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eardrop 8"/>
          <p:cNvSpPr/>
          <p:nvPr userDrawn="1"/>
        </p:nvSpPr>
        <p:spPr>
          <a:xfrm rot="5400000">
            <a:off x="8270775" y="2746872"/>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 Placeholder 13"/>
          <p:cNvSpPr>
            <a:spLocks noGrp="1"/>
          </p:cNvSpPr>
          <p:nvPr userDrawn="1">
            <p:ph type="body" sz="quarter" idx="13" hasCustomPrompt="1"/>
          </p:nvPr>
        </p:nvSpPr>
        <p:spPr>
          <a:xfrm>
            <a:off x="8429224" y="2922203"/>
            <a:ext cx="1920240" cy="1920240"/>
          </a:xfrm>
          <a:prstGeom prst="ellipse">
            <a:avLst/>
          </a:prstGeom>
          <a:solidFill>
            <a:schemeClr val="bg1">
              <a:lumMod val="95000"/>
            </a:schemeClr>
          </a:solidFill>
          <a:ln w="28575">
            <a:solidFill>
              <a:schemeClr val="accent1">
                <a:lumMod val="75000"/>
              </a:schemeClr>
            </a:solidFill>
          </a:ln>
        </p:spPr>
        <p:txBody>
          <a:bodyPr lIns="0" rIns="0">
            <a:normAutofit/>
          </a:bodyPr>
          <a:lstStyle>
            <a:lvl1pPr marL="0" indent="0" algn="ctr">
              <a:buFont typeface="Arial" panose="020B0604020202020204" pitchFamily="34" charset="0"/>
              <a:buNone/>
              <a:defRPr sz="1600" baseline="0"/>
            </a:lvl1pPr>
          </a:lstStyle>
          <a:p>
            <a:pPr lvl="0"/>
            <a:r>
              <a:rPr lang="en-US" smtClean="0"/>
              <a:t>List main strengths here</a:t>
            </a:r>
          </a:p>
        </p:txBody>
      </p:sp>
      <p:sp>
        <p:nvSpPr>
          <p:cNvPr id="15" name="TextBox 14"/>
          <p:cNvSpPr txBox="1"/>
          <p:nvPr userDrawn="1"/>
        </p:nvSpPr>
        <p:spPr>
          <a:xfrm>
            <a:off x="10177919" y="4431556"/>
            <a:ext cx="402674" cy="646331"/>
          </a:xfrm>
          <a:prstGeom prst="rect">
            <a:avLst/>
          </a:prstGeom>
          <a:noFill/>
        </p:spPr>
        <p:txBody>
          <a:bodyPr wrap="none" rtlCol="0" anchor="ctr">
            <a:spAutoFit/>
          </a:bodyPr>
          <a:lstStyle/>
          <a:p>
            <a:pPr algn="ctr"/>
            <a:r>
              <a:rPr lang="en-US" sz="3600" b="1" smtClean="0">
                <a:solidFill>
                  <a:srgbClr val="0095CD">
                    <a:lumMod val="20000"/>
                    <a:lumOff val="80000"/>
                  </a:srgbClr>
                </a:solidFill>
              </a:rPr>
              <a:t>S</a:t>
            </a:r>
            <a:endParaRPr lang="en-US" sz="3600" b="1">
              <a:solidFill>
                <a:srgbClr val="0095CD">
                  <a:lumMod val="20000"/>
                  <a:lumOff val="80000"/>
                </a:srgbClr>
              </a:solidFill>
            </a:endParaRPr>
          </a:p>
        </p:txBody>
      </p:sp>
      <p:sp>
        <p:nvSpPr>
          <p:cNvPr id="39" name="Teardrop 38"/>
          <p:cNvSpPr/>
          <p:nvPr userDrawn="1"/>
        </p:nvSpPr>
        <p:spPr>
          <a:xfrm>
            <a:off x="9403917" y="5076110"/>
            <a:ext cx="1133784" cy="113378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41" name="Teardrop 40"/>
          <p:cNvSpPr/>
          <p:nvPr userDrawn="1"/>
        </p:nvSpPr>
        <p:spPr>
          <a:xfrm rot="16200000">
            <a:off x="10616948" y="5078225"/>
            <a:ext cx="1133784" cy="1133784"/>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42" name="Teardrop 41"/>
          <p:cNvSpPr/>
          <p:nvPr userDrawn="1"/>
        </p:nvSpPr>
        <p:spPr>
          <a:xfrm rot="10800000">
            <a:off x="10623242" y="3880335"/>
            <a:ext cx="1133784" cy="113378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57" name="TextBox 56"/>
          <p:cNvSpPr txBox="1"/>
          <p:nvPr userDrawn="1"/>
        </p:nvSpPr>
        <p:spPr>
          <a:xfrm>
            <a:off x="10559774" y="4699546"/>
            <a:ext cx="394660" cy="369332"/>
          </a:xfrm>
          <a:prstGeom prst="rect">
            <a:avLst/>
          </a:prstGeom>
          <a:noFill/>
        </p:spPr>
        <p:txBody>
          <a:bodyPr wrap="none" rtlCol="0" anchor="ctr">
            <a:spAutoFit/>
          </a:bodyPr>
          <a:lstStyle/>
          <a:p>
            <a:pPr algn="ctr"/>
            <a:r>
              <a:rPr lang="en-US" b="1" smtClean="0">
                <a:solidFill>
                  <a:srgbClr val="F17C3F">
                    <a:lumMod val="40000"/>
                    <a:lumOff val="60000"/>
                  </a:srgbClr>
                </a:solidFill>
              </a:rPr>
              <a:t>W</a:t>
            </a:r>
            <a:endParaRPr lang="en-US" b="1">
              <a:solidFill>
                <a:srgbClr val="F17C3F">
                  <a:lumMod val="40000"/>
                  <a:lumOff val="60000"/>
                </a:srgbClr>
              </a:solidFill>
            </a:endParaRPr>
          </a:p>
        </p:txBody>
      </p:sp>
      <p:sp>
        <p:nvSpPr>
          <p:cNvPr id="58" name="TextBox 57"/>
          <p:cNvSpPr txBox="1"/>
          <p:nvPr userDrawn="1"/>
        </p:nvSpPr>
        <p:spPr>
          <a:xfrm>
            <a:off x="10248055" y="5029005"/>
            <a:ext cx="340158" cy="369332"/>
          </a:xfrm>
          <a:prstGeom prst="rect">
            <a:avLst/>
          </a:prstGeom>
          <a:noFill/>
        </p:spPr>
        <p:txBody>
          <a:bodyPr wrap="none" rtlCol="0" anchor="ctr">
            <a:spAutoFit/>
          </a:bodyPr>
          <a:lstStyle/>
          <a:p>
            <a:pPr algn="ctr"/>
            <a:r>
              <a:rPr lang="en-US" b="1" smtClean="0">
                <a:solidFill>
                  <a:srgbClr val="7BB21B">
                    <a:lumMod val="40000"/>
                    <a:lumOff val="60000"/>
                  </a:srgbClr>
                </a:solidFill>
              </a:rPr>
              <a:t>O</a:t>
            </a:r>
            <a:endParaRPr lang="en-US" b="1">
              <a:solidFill>
                <a:srgbClr val="7BB21B">
                  <a:lumMod val="40000"/>
                  <a:lumOff val="60000"/>
                </a:srgbClr>
              </a:solidFill>
            </a:endParaRPr>
          </a:p>
        </p:txBody>
      </p:sp>
      <p:sp>
        <p:nvSpPr>
          <p:cNvPr id="59" name="TextBox 58"/>
          <p:cNvSpPr txBox="1"/>
          <p:nvPr userDrawn="1"/>
        </p:nvSpPr>
        <p:spPr>
          <a:xfrm>
            <a:off x="10592711" y="5029005"/>
            <a:ext cx="298480" cy="369332"/>
          </a:xfrm>
          <a:prstGeom prst="rect">
            <a:avLst/>
          </a:prstGeom>
          <a:noFill/>
        </p:spPr>
        <p:txBody>
          <a:bodyPr wrap="none" rtlCol="0" anchor="ctr">
            <a:spAutoFit/>
          </a:bodyPr>
          <a:lstStyle/>
          <a:p>
            <a:pPr algn="ctr"/>
            <a:r>
              <a:rPr lang="en-US" b="1" smtClean="0">
                <a:solidFill>
                  <a:srgbClr val="9D1217">
                    <a:lumMod val="20000"/>
                    <a:lumOff val="80000"/>
                  </a:srgbClr>
                </a:solidFill>
              </a:rPr>
              <a:t>T</a:t>
            </a:r>
            <a:endParaRPr lang="en-US" b="1">
              <a:solidFill>
                <a:srgbClr val="9D1217">
                  <a:lumMod val="20000"/>
                  <a:lumOff val="80000"/>
                </a:srgbClr>
              </a:solidFill>
            </a:endParaRPr>
          </a:p>
        </p:txBody>
      </p:sp>
      <p:sp>
        <p:nvSpPr>
          <p:cNvPr id="6" name="Text Placeholder 5"/>
          <p:cNvSpPr>
            <a:spLocks noGrp="1"/>
          </p:cNvSpPr>
          <p:nvPr userDrawn="1">
            <p:ph type="body" sz="quarter" idx="14"/>
          </p:nvPr>
        </p:nvSpPr>
        <p:spPr>
          <a:xfrm>
            <a:off x="482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userDrawn="1">
            <p:ph type="body" sz="quarter" idx="18" hasCustomPrompt="1"/>
          </p:nvPr>
        </p:nvSpPr>
        <p:spPr>
          <a:xfrm>
            <a:off x="482600" y="1709857"/>
            <a:ext cx="76708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STRENGTHS</a:t>
            </a:r>
            <a:endParaRPr lang="en-US"/>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504152213"/>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wot weaknes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038600" y="1673281"/>
            <a:ext cx="76708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Weaknesses</a:t>
            </a:r>
            <a:endParaRPr lang="en-US"/>
          </a:p>
        </p:txBody>
      </p:sp>
      <p:sp>
        <p:nvSpPr>
          <p:cNvPr id="34" name="Teardrop 33"/>
          <p:cNvSpPr/>
          <p:nvPr userDrawn="1"/>
        </p:nvSpPr>
        <p:spPr>
          <a:xfrm rot="5400000">
            <a:off x="278097" y="3889879"/>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eardrop 34"/>
          <p:cNvSpPr/>
          <p:nvPr userDrawn="1"/>
        </p:nvSpPr>
        <p:spPr>
          <a:xfrm>
            <a:off x="272055" y="5086463"/>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Teardrop 35"/>
          <p:cNvSpPr/>
          <p:nvPr userDrawn="1"/>
        </p:nvSpPr>
        <p:spPr>
          <a:xfrm rot="16200000">
            <a:off x="1483243" y="5088821"/>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extBox 36"/>
          <p:cNvSpPr txBox="1"/>
          <p:nvPr userDrawn="1"/>
        </p:nvSpPr>
        <p:spPr>
          <a:xfrm>
            <a:off x="1099084" y="5029005"/>
            <a:ext cx="340158" cy="369332"/>
          </a:xfrm>
          <a:prstGeom prst="rect">
            <a:avLst/>
          </a:prstGeom>
          <a:noFill/>
        </p:spPr>
        <p:txBody>
          <a:bodyPr wrap="none" rtlCol="0" anchor="ctr">
            <a:spAutoFit/>
          </a:bodyPr>
          <a:lstStyle/>
          <a:p>
            <a:pPr algn="ctr"/>
            <a:r>
              <a:rPr lang="en-US" b="1" smtClean="0">
                <a:solidFill>
                  <a:srgbClr val="7BB21B">
                    <a:lumMod val="40000"/>
                    <a:lumOff val="60000"/>
                  </a:srgbClr>
                </a:solidFill>
              </a:rPr>
              <a:t>O</a:t>
            </a:r>
            <a:endParaRPr lang="en-US" b="1">
              <a:solidFill>
                <a:srgbClr val="7BB21B">
                  <a:lumMod val="40000"/>
                  <a:lumOff val="60000"/>
                </a:srgbClr>
              </a:solidFill>
            </a:endParaRPr>
          </a:p>
        </p:txBody>
      </p:sp>
      <p:sp>
        <p:nvSpPr>
          <p:cNvPr id="38" name="TextBox 37"/>
          <p:cNvSpPr txBox="1"/>
          <p:nvPr userDrawn="1"/>
        </p:nvSpPr>
        <p:spPr>
          <a:xfrm>
            <a:off x="1451557" y="5029005"/>
            <a:ext cx="298480" cy="369332"/>
          </a:xfrm>
          <a:prstGeom prst="rect">
            <a:avLst/>
          </a:prstGeom>
          <a:noFill/>
        </p:spPr>
        <p:txBody>
          <a:bodyPr wrap="none" rtlCol="0" anchor="ctr">
            <a:spAutoFit/>
          </a:bodyPr>
          <a:lstStyle/>
          <a:p>
            <a:pPr algn="ctr"/>
            <a:r>
              <a:rPr lang="en-US" b="1" smtClean="0">
                <a:solidFill>
                  <a:srgbClr val="9D1217">
                    <a:lumMod val="20000"/>
                    <a:lumOff val="80000"/>
                  </a:srgbClr>
                </a:solidFill>
              </a:rPr>
              <a:t>T</a:t>
            </a:r>
            <a:endParaRPr lang="en-US" b="1">
              <a:solidFill>
                <a:srgbClr val="9D1217">
                  <a:lumMod val="20000"/>
                  <a:lumOff val="80000"/>
                </a:srgbClr>
              </a:solidFill>
            </a:endParaRPr>
          </a:p>
        </p:txBody>
      </p:sp>
      <p:sp>
        <p:nvSpPr>
          <p:cNvPr id="40" name="TextBox 39"/>
          <p:cNvSpPr txBox="1"/>
          <p:nvPr userDrawn="1"/>
        </p:nvSpPr>
        <p:spPr>
          <a:xfrm>
            <a:off x="1122328" y="4707987"/>
            <a:ext cx="293670" cy="369332"/>
          </a:xfrm>
          <a:prstGeom prst="rect">
            <a:avLst/>
          </a:prstGeom>
          <a:noFill/>
        </p:spPr>
        <p:txBody>
          <a:bodyPr wrap="none" rtlCol="0" anchor="ctr">
            <a:spAutoFit/>
          </a:bodyPr>
          <a:lstStyle/>
          <a:p>
            <a:pPr algn="ctr"/>
            <a:r>
              <a:rPr lang="en-US" b="1" smtClean="0">
                <a:solidFill>
                  <a:srgbClr val="0095CD">
                    <a:lumMod val="20000"/>
                    <a:lumOff val="80000"/>
                  </a:srgbClr>
                </a:solidFill>
              </a:rPr>
              <a:t>S</a:t>
            </a:r>
            <a:endParaRPr lang="en-US" b="1">
              <a:solidFill>
                <a:srgbClr val="0095CD">
                  <a:lumMod val="20000"/>
                  <a:lumOff val="80000"/>
                </a:srgbClr>
              </a:solidFill>
            </a:endParaRPr>
          </a:p>
        </p:txBody>
      </p:sp>
      <p:sp>
        <p:nvSpPr>
          <p:cNvPr id="43" name="Teardrop 42"/>
          <p:cNvSpPr/>
          <p:nvPr userDrawn="1"/>
        </p:nvSpPr>
        <p:spPr>
          <a:xfrm rot="10800000">
            <a:off x="1482315" y="2755337"/>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 Placeholder 13"/>
          <p:cNvSpPr>
            <a:spLocks noGrp="1"/>
          </p:cNvSpPr>
          <p:nvPr>
            <p:ph type="body" sz="quarter" idx="20"/>
          </p:nvPr>
        </p:nvSpPr>
        <p:spPr>
          <a:xfrm>
            <a:off x="1645061" y="2926439"/>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45" name="TextBox 44"/>
          <p:cNvSpPr txBox="1"/>
          <p:nvPr userDrawn="1"/>
        </p:nvSpPr>
        <p:spPr>
          <a:xfrm>
            <a:off x="1434976" y="4496336"/>
            <a:ext cx="603050" cy="646331"/>
          </a:xfrm>
          <a:prstGeom prst="rect">
            <a:avLst/>
          </a:prstGeom>
          <a:noFill/>
        </p:spPr>
        <p:txBody>
          <a:bodyPr wrap="none" rtlCol="0" anchor="ctr">
            <a:spAutoFit/>
          </a:bodyPr>
          <a:lstStyle>
            <a:defPPr>
              <a:defRPr lang="en-US"/>
            </a:defPPr>
            <a:lvl1pPr algn="ctr">
              <a:defRPr b="1">
                <a:solidFill>
                  <a:schemeClr val="accent3">
                    <a:lumMod val="40000"/>
                    <a:lumOff val="60000"/>
                  </a:schemeClr>
                </a:solidFill>
              </a:defRPr>
            </a:lvl1pPr>
          </a:lstStyle>
          <a:p>
            <a:r>
              <a:rPr lang="en-US" sz="3600" smtClean="0">
                <a:solidFill>
                  <a:srgbClr val="F17C3F">
                    <a:lumMod val="40000"/>
                    <a:lumOff val="60000"/>
                  </a:srgbClr>
                </a:solidFill>
              </a:rPr>
              <a:t>W</a:t>
            </a:r>
            <a:endParaRPr lang="en-US" sz="3600">
              <a:solidFill>
                <a:srgbClr val="F17C3F">
                  <a:lumMod val="40000"/>
                  <a:lumOff val="60000"/>
                </a:srgbClr>
              </a:solidFill>
            </a:endParaRP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4340322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ictures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699007"/>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8" name="Picture Placeholder 10"/>
          <p:cNvSpPr>
            <a:spLocks noGrp="1" noChangeAspect="1"/>
          </p:cNvSpPr>
          <p:nvPr>
            <p:ph type="pic" sz="quarter" idx="27"/>
          </p:nvPr>
        </p:nvSpPr>
        <p:spPr>
          <a:xfrm>
            <a:off x="6403960" y="1699007"/>
            <a:ext cx="3552841"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0" name="Text Placeholder 29"/>
          <p:cNvSpPr>
            <a:spLocks noGrp="1"/>
          </p:cNvSpPr>
          <p:nvPr>
            <p:ph type="body" sz="quarter" idx="28" hasCustomPrompt="1"/>
          </p:nvPr>
        </p:nvSpPr>
        <p:spPr>
          <a:xfrm>
            <a:off x="9956801" y="1699007"/>
            <a:ext cx="1752600" cy="1957636"/>
          </a:xfrm>
          <a:solidFill>
            <a:schemeClr val="accent1"/>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Picture Placeholder 10"/>
          <p:cNvSpPr>
            <a:spLocks noGrp="1" noChangeAspect="1"/>
          </p:cNvSpPr>
          <p:nvPr>
            <p:ph type="pic" sz="quarter" idx="29"/>
          </p:nvPr>
        </p:nvSpPr>
        <p:spPr>
          <a:xfrm>
            <a:off x="2238359" y="3981044"/>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981219"/>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Picture Placeholder 10"/>
          <p:cNvSpPr>
            <a:spLocks noGrp="1" noChangeAspect="1"/>
          </p:cNvSpPr>
          <p:nvPr>
            <p:ph type="pic" sz="quarter" idx="31"/>
          </p:nvPr>
        </p:nvSpPr>
        <p:spPr>
          <a:xfrm>
            <a:off x="8153400" y="3980869"/>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40" name="Text Placeholder 29"/>
          <p:cNvSpPr>
            <a:spLocks noGrp="1"/>
          </p:cNvSpPr>
          <p:nvPr>
            <p:ph type="body" sz="quarter" idx="32" hasCustomPrompt="1"/>
          </p:nvPr>
        </p:nvSpPr>
        <p:spPr>
          <a:xfrm>
            <a:off x="6400800" y="3981044"/>
            <a:ext cx="1752600" cy="1957636"/>
          </a:xfrm>
          <a:solidFill>
            <a:schemeClr val="accent5"/>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5792779"/>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wot opportuniti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82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82600" y="1709857"/>
            <a:ext cx="76708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Opportunities</a:t>
            </a:r>
            <a:endParaRPr lang="en-US"/>
          </a:p>
        </p:txBody>
      </p:sp>
      <p:sp>
        <p:nvSpPr>
          <p:cNvPr id="26" name="Teardrop 25"/>
          <p:cNvSpPr/>
          <p:nvPr userDrawn="1"/>
        </p:nvSpPr>
        <p:spPr>
          <a:xfrm rot="5400000">
            <a:off x="9419251" y="2755944"/>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ardrop 26"/>
          <p:cNvSpPr/>
          <p:nvPr userDrawn="1"/>
        </p:nvSpPr>
        <p:spPr>
          <a:xfrm rot="16200000">
            <a:off x="10624397" y="3954886"/>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ardrop 27"/>
          <p:cNvSpPr/>
          <p:nvPr userDrawn="1"/>
        </p:nvSpPr>
        <p:spPr>
          <a:xfrm rot="10800000">
            <a:off x="10630927" y="2757813"/>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userDrawn="1"/>
        </p:nvSpPr>
        <p:spPr>
          <a:xfrm>
            <a:off x="10559774" y="3574052"/>
            <a:ext cx="394660" cy="369332"/>
          </a:xfrm>
          <a:prstGeom prst="rect">
            <a:avLst/>
          </a:prstGeom>
          <a:noFill/>
        </p:spPr>
        <p:txBody>
          <a:bodyPr wrap="none" rtlCol="0" anchor="ctr">
            <a:spAutoFit/>
          </a:bodyPr>
          <a:lstStyle/>
          <a:p>
            <a:pPr algn="ctr"/>
            <a:r>
              <a:rPr lang="en-US" b="1" smtClean="0">
                <a:solidFill>
                  <a:srgbClr val="F17C3F">
                    <a:lumMod val="40000"/>
                    <a:lumOff val="60000"/>
                  </a:srgbClr>
                </a:solidFill>
              </a:rPr>
              <a:t>W</a:t>
            </a:r>
            <a:endParaRPr lang="en-US" b="1">
              <a:solidFill>
                <a:srgbClr val="F17C3F">
                  <a:lumMod val="40000"/>
                  <a:lumOff val="60000"/>
                </a:srgbClr>
              </a:solidFill>
            </a:endParaRPr>
          </a:p>
        </p:txBody>
      </p:sp>
      <p:sp>
        <p:nvSpPr>
          <p:cNvPr id="30" name="TextBox 29"/>
          <p:cNvSpPr txBox="1"/>
          <p:nvPr userDrawn="1"/>
        </p:nvSpPr>
        <p:spPr>
          <a:xfrm>
            <a:off x="10592711" y="3895070"/>
            <a:ext cx="298480" cy="369332"/>
          </a:xfrm>
          <a:prstGeom prst="rect">
            <a:avLst/>
          </a:prstGeom>
          <a:noFill/>
        </p:spPr>
        <p:txBody>
          <a:bodyPr wrap="none" rtlCol="0" anchor="ctr">
            <a:spAutoFit/>
          </a:bodyPr>
          <a:lstStyle/>
          <a:p>
            <a:pPr algn="ctr"/>
            <a:r>
              <a:rPr lang="en-US" b="1" smtClean="0">
                <a:solidFill>
                  <a:srgbClr val="9D1217">
                    <a:lumMod val="20000"/>
                    <a:lumOff val="80000"/>
                  </a:srgbClr>
                </a:solidFill>
              </a:rPr>
              <a:t>T</a:t>
            </a:r>
            <a:endParaRPr lang="en-US" b="1">
              <a:solidFill>
                <a:srgbClr val="9D1217">
                  <a:lumMod val="20000"/>
                  <a:lumOff val="80000"/>
                </a:srgbClr>
              </a:solidFill>
            </a:endParaRPr>
          </a:p>
        </p:txBody>
      </p:sp>
      <p:sp>
        <p:nvSpPr>
          <p:cNvPr id="31" name="TextBox 30"/>
          <p:cNvSpPr txBox="1"/>
          <p:nvPr userDrawn="1"/>
        </p:nvSpPr>
        <p:spPr>
          <a:xfrm>
            <a:off x="10232421" y="3574052"/>
            <a:ext cx="293670" cy="369332"/>
          </a:xfrm>
          <a:prstGeom prst="rect">
            <a:avLst/>
          </a:prstGeom>
          <a:noFill/>
        </p:spPr>
        <p:txBody>
          <a:bodyPr wrap="none" rtlCol="0" anchor="ctr">
            <a:spAutoFit/>
          </a:bodyPr>
          <a:lstStyle/>
          <a:p>
            <a:pPr algn="ctr"/>
            <a:r>
              <a:rPr lang="en-US" b="1" smtClean="0">
                <a:solidFill>
                  <a:srgbClr val="0095CD">
                    <a:lumMod val="20000"/>
                    <a:lumOff val="80000"/>
                  </a:srgbClr>
                </a:solidFill>
              </a:rPr>
              <a:t>S</a:t>
            </a:r>
            <a:endParaRPr lang="en-US" b="1">
              <a:solidFill>
                <a:srgbClr val="0095CD">
                  <a:lumMod val="20000"/>
                  <a:lumOff val="80000"/>
                </a:srgbClr>
              </a:solidFill>
            </a:endParaRPr>
          </a:p>
        </p:txBody>
      </p:sp>
      <p:sp>
        <p:nvSpPr>
          <p:cNvPr id="32" name="Teardrop 31"/>
          <p:cNvSpPr/>
          <p:nvPr userDrawn="1"/>
        </p:nvSpPr>
        <p:spPr>
          <a:xfrm>
            <a:off x="8284860" y="3952528"/>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 Placeholder 13"/>
          <p:cNvSpPr>
            <a:spLocks noGrp="1"/>
          </p:cNvSpPr>
          <p:nvPr>
            <p:ph type="body" sz="quarter" idx="15"/>
          </p:nvPr>
        </p:nvSpPr>
        <p:spPr>
          <a:xfrm>
            <a:off x="8449928" y="4127859"/>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35" name="TextBox 34"/>
          <p:cNvSpPr txBox="1"/>
          <p:nvPr userDrawn="1"/>
        </p:nvSpPr>
        <p:spPr>
          <a:xfrm>
            <a:off x="10038916" y="3838867"/>
            <a:ext cx="497252" cy="646331"/>
          </a:xfrm>
          <a:prstGeom prst="rect">
            <a:avLst/>
          </a:prstGeom>
          <a:noFill/>
        </p:spPr>
        <p:txBody>
          <a:bodyPr wrap="none" rtlCol="0" anchor="ctr">
            <a:spAutoFit/>
          </a:bodyPr>
          <a:lstStyle>
            <a:defPPr>
              <a:defRPr lang="en-US"/>
            </a:defPPr>
            <a:lvl1pPr algn="ctr">
              <a:defRPr b="1">
                <a:solidFill>
                  <a:schemeClr val="accent4">
                    <a:lumMod val="40000"/>
                    <a:lumOff val="60000"/>
                  </a:schemeClr>
                </a:solidFill>
              </a:defRPr>
            </a:lvl1pPr>
          </a:lstStyle>
          <a:p>
            <a:r>
              <a:rPr lang="en-US" sz="3600" smtClean="0">
                <a:solidFill>
                  <a:srgbClr val="7BB21B">
                    <a:lumMod val="40000"/>
                    <a:lumOff val="60000"/>
                  </a:srgbClr>
                </a:solidFill>
              </a:rPr>
              <a:t>O</a:t>
            </a:r>
            <a:endParaRPr lang="en-US" sz="3600">
              <a:solidFill>
                <a:srgbClr val="7BB21B">
                  <a:lumMod val="40000"/>
                  <a:lumOff val="60000"/>
                </a:srgbClr>
              </a:solidFill>
            </a:endParaRPr>
          </a:p>
        </p:txBody>
      </p:sp>
      <p:grpSp>
        <p:nvGrpSpPr>
          <p:cNvPr id="24" name="Group 2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29008481"/>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wot threa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038600" y="1709857"/>
            <a:ext cx="7670800"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Threats</a:t>
            </a:r>
            <a:endParaRPr lang="en-US"/>
          </a:p>
        </p:txBody>
      </p:sp>
      <p:sp>
        <p:nvSpPr>
          <p:cNvPr id="39" name="Teardrop 38"/>
          <p:cNvSpPr/>
          <p:nvPr userDrawn="1"/>
        </p:nvSpPr>
        <p:spPr>
          <a:xfrm rot="5400000">
            <a:off x="271811" y="2755087"/>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eardrop 40"/>
          <p:cNvSpPr/>
          <p:nvPr userDrawn="1"/>
        </p:nvSpPr>
        <p:spPr>
          <a:xfrm>
            <a:off x="272056" y="3951671"/>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ardrop 41"/>
          <p:cNvSpPr/>
          <p:nvPr userDrawn="1"/>
        </p:nvSpPr>
        <p:spPr>
          <a:xfrm rot="10800000">
            <a:off x="1489773" y="2756956"/>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TextBox 44"/>
          <p:cNvSpPr txBox="1"/>
          <p:nvPr userDrawn="1"/>
        </p:nvSpPr>
        <p:spPr>
          <a:xfrm>
            <a:off x="1418620" y="3573195"/>
            <a:ext cx="394660" cy="369332"/>
          </a:xfrm>
          <a:prstGeom prst="rect">
            <a:avLst/>
          </a:prstGeom>
          <a:noFill/>
        </p:spPr>
        <p:txBody>
          <a:bodyPr wrap="none" rtlCol="0" anchor="ctr">
            <a:spAutoFit/>
          </a:bodyPr>
          <a:lstStyle/>
          <a:p>
            <a:pPr algn="ctr"/>
            <a:r>
              <a:rPr lang="en-US" b="1" smtClean="0">
                <a:solidFill>
                  <a:srgbClr val="F17C3F">
                    <a:lumMod val="40000"/>
                    <a:lumOff val="60000"/>
                  </a:srgbClr>
                </a:solidFill>
              </a:rPr>
              <a:t>W</a:t>
            </a:r>
            <a:endParaRPr lang="en-US" b="1">
              <a:solidFill>
                <a:srgbClr val="F17C3F">
                  <a:lumMod val="40000"/>
                  <a:lumOff val="60000"/>
                </a:srgbClr>
              </a:solidFill>
            </a:endParaRPr>
          </a:p>
        </p:txBody>
      </p:sp>
      <p:sp>
        <p:nvSpPr>
          <p:cNvPr id="46" name="TextBox 45"/>
          <p:cNvSpPr txBox="1"/>
          <p:nvPr userDrawn="1"/>
        </p:nvSpPr>
        <p:spPr>
          <a:xfrm>
            <a:off x="1099084" y="3894213"/>
            <a:ext cx="340158" cy="369332"/>
          </a:xfrm>
          <a:prstGeom prst="rect">
            <a:avLst/>
          </a:prstGeom>
          <a:noFill/>
        </p:spPr>
        <p:txBody>
          <a:bodyPr wrap="none" rtlCol="0" anchor="ctr">
            <a:spAutoFit/>
          </a:bodyPr>
          <a:lstStyle/>
          <a:p>
            <a:pPr algn="ctr"/>
            <a:r>
              <a:rPr lang="en-US" b="1" smtClean="0">
                <a:solidFill>
                  <a:srgbClr val="7BB21B">
                    <a:lumMod val="40000"/>
                    <a:lumOff val="60000"/>
                  </a:srgbClr>
                </a:solidFill>
              </a:rPr>
              <a:t>O</a:t>
            </a:r>
            <a:endParaRPr lang="en-US" b="1">
              <a:solidFill>
                <a:srgbClr val="7BB21B">
                  <a:lumMod val="40000"/>
                  <a:lumOff val="60000"/>
                </a:srgbClr>
              </a:solidFill>
            </a:endParaRPr>
          </a:p>
        </p:txBody>
      </p:sp>
      <p:sp>
        <p:nvSpPr>
          <p:cNvPr id="47" name="TextBox 46"/>
          <p:cNvSpPr txBox="1"/>
          <p:nvPr userDrawn="1"/>
        </p:nvSpPr>
        <p:spPr>
          <a:xfrm>
            <a:off x="1122328" y="3573195"/>
            <a:ext cx="293670" cy="369332"/>
          </a:xfrm>
          <a:prstGeom prst="rect">
            <a:avLst/>
          </a:prstGeom>
          <a:noFill/>
        </p:spPr>
        <p:txBody>
          <a:bodyPr wrap="none" rtlCol="0" anchor="ctr">
            <a:spAutoFit/>
          </a:bodyPr>
          <a:lstStyle/>
          <a:p>
            <a:pPr algn="ctr"/>
            <a:r>
              <a:rPr lang="en-US" b="1" smtClean="0">
                <a:solidFill>
                  <a:srgbClr val="0095CD">
                    <a:lumMod val="20000"/>
                    <a:lumOff val="80000"/>
                  </a:srgbClr>
                </a:solidFill>
              </a:rPr>
              <a:t>S</a:t>
            </a:r>
            <a:endParaRPr lang="en-US" b="1">
              <a:solidFill>
                <a:srgbClr val="0095CD">
                  <a:lumMod val="20000"/>
                  <a:lumOff val="80000"/>
                </a:srgbClr>
              </a:solidFill>
            </a:endParaRPr>
          </a:p>
        </p:txBody>
      </p:sp>
      <p:sp>
        <p:nvSpPr>
          <p:cNvPr id="48" name="Teardrop 47"/>
          <p:cNvSpPr/>
          <p:nvPr userDrawn="1"/>
        </p:nvSpPr>
        <p:spPr>
          <a:xfrm rot="16200000">
            <a:off x="1482315" y="3951671"/>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 Placeholder 13"/>
          <p:cNvSpPr>
            <a:spLocks noGrp="1"/>
          </p:cNvSpPr>
          <p:nvPr>
            <p:ph type="body" sz="quarter" idx="16"/>
          </p:nvPr>
        </p:nvSpPr>
        <p:spPr>
          <a:xfrm>
            <a:off x="1657646" y="4122773"/>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50" name="TextBox 49"/>
          <p:cNvSpPr txBox="1"/>
          <p:nvPr userDrawn="1"/>
        </p:nvSpPr>
        <p:spPr>
          <a:xfrm>
            <a:off x="1474704" y="3840552"/>
            <a:ext cx="413896" cy="646331"/>
          </a:xfrm>
          <a:prstGeom prst="rect">
            <a:avLst/>
          </a:prstGeom>
          <a:noFill/>
        </p:spPr>
        <p:txBody>
          <a:bodyPr wrap="none" rtlCol="0" anchor="ctr">
            <a:spAutoFit/>
          </a:bodyPr>
          <a:lstStyle/>
          <a:p>
            <a:pPr algn="ctr"/>
            <a:r>
              <a:rPr lang="en-US" sz="3600" b="1" smtClean="0">
                <a:solidFill>
                  <a:srgbClr val="9D1217">
                    <a:lumMod val="20000"/>
                    <a:lumOff val="80000"/>
                  </a:srgbClr>
                </a:solidFill>
              </a:rPr>
              <a:t>T</a:t>
            </a:r>
            <a:endParaRPr lang="en-US" sz="3600" b="1">
              <a:solidFill>
                <a:srgbClr val="9D1217">
                  <a:lumMod val="20000"/>
                  <a:lumOff val="80000"/>
                </a:srgbClr>
              </a:solidFill>
            </a:endParaRP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253577319"/>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5 hexagons">
    <p:spTree>
      <p:nvGrpSpPr>
        <p:cNvPr id="1" name=""/>
        <p:cNvGrpSpPr/>
        <p:nvPr/>
      </p:nvGrpSpPr>
      <p:grpSpPr>
        <a:xfrm>
          <a:off x="0" y="0"/>
          <a:ext cx="0" cy="0"/>
          <a:chOff x="0" y="0"/>
          <a:chExt cx="0" cy="0"/>
        </a:xfrm>
      </p:grpSpPr>
      <p:cxnSp>
        <p:nvCxnSpPr>
          <p:cNvPr id="32" name="Straight Connector 31"/>
          <p:cNvCxnSpPr/>
          <p:nvPr userDrawn="1"/>
        </p:nvCxnSpPr>
        <p:spPr>
          <a:xfrm flipH="1" flipV="1">
            <a:off x="2952750" y="2047876"/>
            <a:ext cx="6276975" cy="35813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flipV="1">
            <a:off x="2962275" y="1981200"/>
            <a:ext cx="6267450" cy="36385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userDrawn="1"/>
        </p:nvGrpSpPr>
        <p:grpSpPr>
          <a:xfrm>
            <a:off x="6886811" y="1395985"/>
            <a:ext cx="2828102" cy="4860167"/>
            <a:chOff x="2477087" y="1395985"/>
            <a:chExt cx="2828102" cy="4860167"/>
          </a:xfrm>
        </p:grpSpPr>
        <p:sp>
          <p:nvSpPr>
            <p:cNvPr id="61" name="Hexagon 60"/>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6" name="Group 15"/>
          <p:cNvGrpSpPr/>
          <p:nvPr userDrawn="1"/>
        </p:nvGrpSpPr>
        <p:grpSpPr>
          <a:xfrm>
            <a:off x="2477087" y="1395985"/>
            <a:ext cx="2828102" cy="4860167"/>
            <a:chOff x="2477087" y="1395985"/>
            <a:chExt cx="2828102" cy="4860167"/>
          </a:xfrm>
        </p:grpSpPr>
        <p:sp>
          <p:nvSpPr>
            <p:cNvPr id="58" name="Hexagon 57"/>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5" name="Text Placeholder 11"/>
          <p:cNvSpPr>
            <a:spLocks noGrp="1"/>
          </p:cNvSpPr>
          <p:nvPr>
            <p:ph type="body" sz="quarter" idx="13" hasCustomPrompt="1"/>
          </p:nvPr>
        </p:nvSpPr>
        <p:spPr>
          <a:xfrm>
            <a:off x="4839066" y="2735279"/>
            <a:ext cx="2514600" cy="2167128"/>
          </a:xfrm>
          <a:prstGeom prst="hexagon">
            <a:avLst/>
          </a:prstGeom>
          <a:solidFill>
            <a:schemeClr val="accent3"/>
          </a:solidFill>
        </p:spPr>
        <p:txBody>
          <a:bodyPr anchor="ctr">
            <a:normAutofit/>
          </a:bodyPr>
          <a:lstStyle>
            <a:lvl1pPr marL="0" indent="0" algn="ctr">
              <a:buNone/>
              <a:defRPr sz="2400" b="1" baseline="0">
                <a:solidFill>
                  <a:schemeClr val="bg1"/>
                </a:solidFill>
              </a:defRPr>
            </a:lvl1pPr>
          </a:lstStyle>
          <a:p>
            <a:pPr lvl="0"/>
            <a:r>
              <a:rPr lang="en-US" smtClean="0"/>
              <a:t>TITLE</a:t>
            </a:r>
            <a:endParaRPr lang="en-US"/>
          </a:p>
        </p:txBody>
      </p:sp>
      <p:sp>
        <p:nvSpPr>
          <p:cNvPr id="43" name="Text Placeholder 11"/>
          <p:cNvSpPr>
            <a:spLocks noGrp="1"/>
          </p:cNvSpPr>
          <p:nvPr>
            <p:ph type="body" sz="quarter" idx="14" hasCustomPrompt="1"/>
          </p:nvPr>
        </p:nvSpPr>
        <p:spPr>
          <a:xfrm>
            <a:off x="2633838" y="1531076"/>
            <a:ext cx="2514600" cy="2167128"/>
          </a:xfrm>
          <a:prstGeom prst="hexagon">
            <a:avLst/>
          </a:prstGeom>
          <a:solidFill>
            <a:schemeClr val="accent1"/>
          </a:solidFill>
        </p:spPr>
        <p:txBody>
          <a:bodyPr anchor="ctr">
            <a:normAutofit/>
          </a:bodyPr>
          <a:lstStyle>
            <a:lvl1pPr marL="0" indent="0" algn="ctr">
              <a:buNone/>
              <a:defRPr sz="2400" b="1" baseline="0">
                <a:solidFill>
                  <a:schemeClr val="bg1"/>
                </a:solidFill>
              </a:defRPr>
            </a:lvl1pPr>
          </a:lstStyle>
          <a:p>
            <a:pPr lvl="0"/>
            <a:r>
              <a:rPr lang="en-US" smtClean="0"/>
              <a:t>Title 1</a:t>
            </a:r>
            <a:endParaRPr lang="en-US"/>
          </a:p>
        </p:txBody>
      </p:sp>
      <p:sp>
        <p:nvSpPr>
          <p:cNvPr id="44" name="Text Placeholder 11"/>
          <p:cNvSpPr>
            <a:spLocks noGrp="1"/>
          </p:cNvSpPr>
          <p:nvPr>
            <p:ph type="body" sz="quarter" idx="15" hasCustomPrompt="1"/>
          </p:nvPr>
        </p:nvSpPr>
        <p:spPr>
          <a:xfrm>
            <a:off x="7043562" y="1531076"/>
            <a:ext cx="2514600" cy="2167128"/>
          </a:xfrm>
          <a:prstGeom prst="hexagon">
            <a:avLst/>
          </a:prstGeom>
          <a:solidFill>
            <a:schemeClr val="accent4"/>
          </a:solidFill>
        </p:spPr>
        <p:txBody>
          <a:bodyPr anchor="ctr">
            <a:normAutofit/>
          </a:bodyPr>
          <a:lstStyle>
            <a:lvl1pPr marL="0" indent="0" algn="ctr">
              <a:buNone/>
              <a:defRPr sz="2400" b="1" baseline="0">
                <a:solidFill>
                  <a:schemeClr val="bg1"/>
                </a:solidFill>
              </a:defRPr>
            </a:lvl1pPr>
          </a:lstStyle>
          <a:p>
            <a:pPr lvl="0"/>
            <a:r>
              <a:rPr lang="en-US" smtClean="0"/>
              <a:t>Title 2</a:t>
            </a:r>
            <a:endParaRPr lang="en-US"/>
          </a:p>
        </p:txBody>
      </p:sp>
      <p:sp>
        <p:nvSpPr>
          <p:cNvPr id="51" name="Text Placeholder 11"/>
          <p:cNvSpPr>
            <a:spLocks noGrp="1"/>
          </p:cNvSpPr>
          <p:nvPr>
            <p:ph type="body" sz="quarter" idx="16" hasCustomPrompt="1"/>
          </p:nvPr>
        </p:nvSpPr>
        <p:spPr>
          <a:xfrm>
            <a:off x="2633838" y="3945895"/>
            <a:ext cx="2514600" cy="2167128"/>
          </a:xfrm>
          <a:prstGeom prst="hexagon">
            <a:avLst/>
          </a:prstGeom>
          <a:solidFill>
            <a:schemeClr val="accent2"/>
          </a:solidFill>
        </p:spPr>
        <p:txBody>
          <a:bodyPr anchor="ctr">
            <a:normAutofit/>
          </a:bodyPr>
          <a:lstStyle>
            <a:lvl1pPr marL="0" indent="0" algn="ctr">
              <a:buNone/>
              <a:defRPr sz="2400" b="1" baseline="0">
                <a:solidFill>
                  <a:schemeClr val="bg1"/>
                </a:solidFill>
              </a:defRPr>
            </a:lvl1pPr>
          </a:lstStyle>
          <a:p>
            <a:pPr lvl="0"/>
            <a:r>
              <a:rPr lang="en-US" smtClean="0"/>
              <a:t>Title 3</a:t>
            </a:r>
            <a:endParaRPr lang="en-US"/>
          </a:p>
        </p:txBody>
      </p:sp>
      <p:sp>
        <p:nvSpPr>
          <p:cNvPr id="52" name="Text Placeholder 11"/>
          <p:cNvSpPr>
            <a:spLocks noGrp="1"/>
          </p:cNvSpPr>
          <p:nvPr>
            <p:ph type="body" sz="quarter" idx="17" hasCustomPrompt="1"/>
          </p:nvPr>
        </p:nvSpPr>
        <p:spPr>
          <a:xfrm>
            <a:off x="7043562" y="3945895"/>
            <a:ext cx="2514600" cy="2167128"/>
          </a:xfrm>
          <a:prstGeom prst="hexagon">
            <a:avLst/>
          </a:prstGeom>
          <a:solidFill>
            <a:schemeClr val="accent5"/>
          </a:solidFill>
        </p:spPr>
        <p:txBody>
          <a:bodyPr anchor="ctr">
            <a:normAutofit/>
          </a:bodyPr>
          <a:lstStyle>
            <a:lvl1pPr marL="0" indent="0" algn="ctr">
              <a:buNone/>
              <a:defRPr sz="2400" b="1" baseline="0">
                <a:solidFill>
                  <a:schemeClr val="bg1"/>
                </a:solidFill>
              </a:defRPr>
            </a:lvl1pPr>
          </a:lstStyle>
          <a:p>
            <a:pPr lvl="0"/>
            <a:r>
              <a:rPr lang="en-US" smtClean="0"/>
              <a:t>Title 4</a:t>
            </a:r>
            <a:endParaRPr lang="en-US"/>
          </a:p>
        </p:txBody>
      </p:sp>
      <p:sp>
        <p:nvSpPr>
          <p:cNvPr id="14" name="Text Placeholder 13"/>
          <p:cNvSpPr>
            <a:spLocks noGrp="1"/>
          </p:cNvSpPr>
          <p:nvPr>
            <p:ph type="body" sz="quarter" idx="18" hasCustomPrompt="1"/>
          </p:nvPr>
        </p:nvSpPr>
        <p:spPr>
          <a:xfrm>
            <a:off x="201051" y="1533015"/>
            <a:ext cx="2279650" cy="2165188"/>
          </a:xfrm>
        </p:spPr>
        <p:txBody>
          <a:bodyPr>
            <a:normAutofit/>
          </a:bodyPr>
          <a:lstStyle>
            <a:lvl1pPr>
              <a:defRPr sz="1400" baseline="0">
                <a:solidFill>
                  <a:schemeClr val="accent1">
                    <a:lumMod val="75000"/>
                  </a:schemeClr>
                </a:solidFill>
              </a:defRPr>
            </a:lvl1pPr>
          </a:lstStyle>
          <a:p>
            <a:pPr lvl="0"/>
            <a:r>
              <a:rPr lang="en-US" smtClean="0"/>
              <a:t>List items for Title 1</a:t>
            </a:r>
            <a:endParaRPr lang="en-US"/>
          </a:p>
        </p:txBody>
      </p:sp>
      <p:sp>
        <p:nvSpPr>
          <p:cNvPr id="54" name="Text Placeholder 13"/>
          <p:cNvSpPr>
            <a:spLocks noGrp="1"/>
          </p:cNvSpPr>
          <p:nvPr>
            <p:ph type="body" sz="quarter" idx="20" hasCustomPrompt="1"/>
          </p:nvPr>
        </p:nvSpPr>
        <p:spPr>
          <a:xfrm>
            <a:off x="5305188" y="1283385"/>
            <a:ext cx="1581623" cy="1452164"/>
          </a:xfrm>
        </p:spPr>
        <p:txBody>
          <a:bodyPr>
            <a:normAutofit/>
          </a:bodyPr>
          <a:lstStyle>
            <a:lvl1pPr>
              <a:defRPr sz="1400" baseline="0">
                <a:solidFill>
                  <a:schemeClr val="accent3">
                    <a:lumMod val="75000"/>
                  </a:schemeClr>
                </a:solidFill>
              </a:defRPr>
            </a:lvl1pPr>
          </a:lstStyle>
          <a:p>
            <a:pPr lvl="0"/>
            <a:r>
              <a:rPr lang="en-US" smtClean="0"/>
              <a:t>List items for TITLE</a:t>
            </a:r>
            <a:endParaRPr lang="en-US"/>
          </a:p>
        </p:txBody>
      </p:sp>
      <p:sp>
        <p:nvSpPr>
          <p:cNvPr id="55" name="Text Placeholder 13"/>
          <p:cNvSpPr>
            <a:spLocks noGrp="1"/>
          </p:cNvSpPr>
          <p:nvPr>
            <p:ph type="body" sz="quarter" idx="21" hasCustomPrompt="1"/>
          </p:nvPr>
        </p:nvSpPr>
        <p:spPr>
          <a:xfrm>
            <a:off x="9714912" y="1533014"/>
            <a:ext cx="2279650" cy="2165189"/>
          </a:xfrm>
        </p:spPr>
        <p:txBody>
          <a:bodyPr>
            <a:normAutofit/>
          </a:bodyPr>
          <a:lstStyle>
            <a:lvl1pPr>
              <a:defRPr sz="1400" baseline="0">
                <a:solidFill>
                  <a:schemeClr val="accent4">
                    <a:lumMod val="75000"/>
                  </a:schemeClr>
                </a:solidFill>
              </a:defRPr>
            </a:lvl1pPr>
          </a:lstStyle>
          <a:p>
            <a:pPr lvl="0"/>
            <a:r>
              <a:rPr lang="en-US" smtClean="0"/>
              <a:t>List items for Title 2</a:t>
            </a:r>
            <a:endParaRPr lang="en-US"/>
          </a:p>
        </p:txBody>
      </p:sp>
      <p:sp>
        <p:nvSpPr>
          <p:cNvPr id="56" name="Text Placeholder 13"/>
          <p:cNvSpPr>
            <a:spLocks noGrp="1"/>
          </p:cNvSpPr>
          <p:nvPr>
            <p:ph type="body" sz="quarter" idx="22" hasCustomPrompt="1"/>
          </p:nvPr>
        </p:nvSpPr>
        <p:spPr>
          <a:xfrm>
            <a:off x="201051" y="3957340"/>
            <a:ext cx="2279650" cy="2165188"/>
          </a:xfrm>
        </p:spPr>
        <p:txBody>
          <a:bodyPr>
            <a:normAutofit/>
          </a:bodyPr>
          <a:lstStyle>
            <a:lvl1pPr>
              <a:defRPr sz="1400" baseline="0"/>
            </a:lvl1pPr>
          </a:lstStyle>
          <a:p>
            <a:pPr lvl="0"/>
            <a:r>
              <a:rPr lang="en-US" smtClean="0"/>
              <a:t>List items for Title 3</a:t>
            </a:r>
            <a:endParaRPr lang="en-US"/>
          </a:p>
        </p:txBody>
      </p:sp>
      <p:sp>
        <p:nvSpPr>
          <p:cNvPr id="57" name="Text Placeholder 13"/>
          <p:cNvSpPr>
            <a:spLocks noGrp="1"/>
          </p:cNvSpPr>
          <p:nvPr>
            <p:ph type="body" sz="quarter" idx="23" hasCustomPrompt="1"/>
          </p:nvPr>
        </p:nvSpPr>
        <p:spPr>
          <a:xfrm>
            <a:off x="9714912" y="3957339"/>
            <a:ext cx="2279650" cy="2165189"/>
          </a:xfrm>
        </p:spPr>
        <p:txBody>
          <a:bodyPr>
            <a:normAutofit/>
          </a:bodyPr>
          <a:lstStyle>
            <a:lvl1pPr>
              <a:defRPr sz="1400" baseline="0">
                <a:solidFill>
                  <a:schemeClr val="accent5"/>
                </a:solidFill>
              </a:defRPr>
            </a:lvl1pPr>
          </a:lstStyle>
          <a:p>
            <a:pPr lvl="0"/>
            <a:r>
              <a:rPr lang="en-US" smtClean="0"/>
              <a:t>List items for Title 4</a:t>
            </a:r>
            <a:endParaRPr lang="en-US"/>
          </a:p>
        </p:txBody>
      </p:sp>
      <p:sp>
        <p:nvSpPr>
          <p:cNvPr id="63" name="Text Placeholder 13"/>
          <p:cNvSpPr>
            <a:spLocks noGrp="1"/>
          </p:cNvSpPr>
          <p:nvPr>
            <p:ph type="body" sz="quarter" idx="24" hasCustomPrompt="1"/>
          </p:nvPr>
        </p:nvSpPr>
        <p:spPr>
          <a:xfrm>
            <a:off x="5305188" y="4958177"/>
            <a:ext cx="1581623" cy="1452164"/>
          </a:xfrm>
        </p:spPr>
        <p:txBody>
          <a:bodyPr>
            <a:normAutofit/>
          </a:bodyPr>
          <a:lstStyle>
            <a:lvl1pPr>
              <a:defRPr sz="1400" baseline="0">
                <a:solidFill>
                  <a:schemeClr val="accent3">
                    <a:lumMod val="75000"/>
                  </a:schemeClr>
                </a:solidFill>
              </a:defRPr>
            </a:lvl1pPr>
          </a:lstStyle>
          <a:p>
            <a:pPr lvl="0"/>
            <a:r>
              <a:rPr lang="en-US" smtClean="0"/>
              <a:t>List items for TITLE</a:t>
            </a:r>
            <a:endParaRPr lang="en-US"/>
          </a:p>
        </p:txBody>
      </p:sp>
      <p:grpSp>
        <p:nvGrpSpPr>
          <p:cNvPr id="34" name="Group 3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66084014"/>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4 titles and lis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9" name="Text Placeholder 13"/>
          <p:cNvSpPr>
            <a:spLocks noGrp="1"/>
          </p:cNvSpPr>
          <p:nvPr>
            <p:ph type="body" sz="quarter" idx="18" hasCustomPrompt="1"/>
          </p:nvPr>
        </p:nvSpPr>
        <p:spPr>
          <a:xfrm>
            <a:off x="301518" y="1533015"/>
            <a:ext cx="2279650" cy="2165188"/>
          </a:xfrm>
        </p:spPr>
        <p:txBody>
          <a:bodyPr tIns="640080">
            <a:normAutofit/>
          </a:bodyPr>
          <a:lstStyle>
            <a:lvl1pPr>
              <a:defRPr sz="1400" baseline="0">
                <a:solidFill>
                  <a:schemeClr val="accent1"/>
                </a:solidFill>
              </a:defRPr>
            </a:lvl1pPr>
          </a:lstStyle>
          <a:p>
            <a:pPr lvl="0"/>
            <a:r>
              <a:rPr lang="en-US" smtClean="0"/>
              <a:t>List items for Title 1</a:t>
            </a:r>
            <a:endParaRPr lang="en-US"/>
          </a:p>
        </p:txBody>
      </p:sp>
      <p:sp>
        <p:nvSpPr>
          <p:cNvPr id="100" name="Text Placeholder 13"/>
          <p:cNvSpPr>
            <a:spLocks noGrp="1"/>
          </p:cNvSpPr>
          <p:nvPr>
            <p:ph type="body" sz="quarter" idx="21" hasCustomPrompt="1"/>
          </p:nvPr>
        </p:nvSpPr>
        <p:spPr>
          <a:xfrm>
            <a:off x="9652448" y="1533014"/>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2</a:t>
            </a:r>
            <a:endParaRPr lang="en-US"/>
          </a:p>
        </p:txBody>
      </p:sp>
      <p:sp>
        <p:nvSpPr>
          <p:cNvPr id="101" name="Text Placeholder 13"/>
          <p:cNvSpPr>
            <a:spLocks noGrp="1"/>
          </p:cNvSpPr>
          <p:nvPr>
            <p:ph type="body" sz="quarter" idx="22" hasCustomPrompt="1"/>
          </p:nvPr>
        </p:nvSpPr>
        <p:spPr>
          <a:xfrm>
            <a:off x="301518" y="3957340"/>
            <a:ext cx="2279650" cy="2165188"/>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3</a:t>
            </a:r>
            <a:endParaRPr lang="en-US"/>
          </a:p>
        </p:txBody>
      </p:sp>
      <p:sp>
        <p:nvSpPr>
          <p:cNvPr id="102" name="Text Placeholder 13"/>
          <p:cNvSpPr>
            <a:spLocks noGrp="1"/>
          </p:cNvSpPr>
          <p:nvPr>
            <p:ph type="body" sz="quarter" idx="23" hasCustomPrompt="1"/>
          </p:nvPr>
        </p:nvSpPr>
        <p:spPr>
          <a:xfrm>
            <a:off x="9652448" y="3957339"/>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4</a:t>
            </a:r>
            <a:endParaRPr lang="en-US"/>
          </a:p>
        </p:txBody>
      </p:sp>
      <p:sp>
        <p:nvSpPr>
          <p:cNvPr id="106" name="Text Placeholder 12"/>
          <p:cNvSpPr>
            <a:spLocks noGrp="1"/>
          </p:cNvSpPr>
          <p:nvPr>
            <p:ph type="body" sz="quarter" idx="24" hasCustomPrompt="1"/>
          </p:nvPr>
        </p:nvSpPr>
        <p:spPr>
          <a:xfrm>
            <a:off x="301518" y="1533015"/>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1</a:t>
            </a:r>
            <a:endParaRPr lang="en-US"/>
          </a:p>
        </p:txBody>
      </p:sp>
      <p:sp>
        <p:nvSpPr>
          <p:cNvPr id="107" name="Text Placeholder 12"/>
          <p:cNvSpPr>
            <a:spLocks noGrp="1"/>
          </p:cNvSpPr>
          <p:nvPr>
            <p:ph type="body" sz="quarter" idx="25" hasCustomPrompt="1"/>
          </p:nvPr>
        </p:nvSpPr>
        <p:spPr>
          <a:xfrm>
            <a:off x="301518" y="3957340"/>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3</a:t>
            </a:r>
            <a:endParaRPr lang="en-US"/>
          </a:p>
        </p:txBody>
      </p:sp>
      <p:sp>
        <p:nvSpPr>
          <p:cNvPr id="108" name="Text Placeholder 12"/>
          <p:cNvSpPr>
            <a:spLocks noGrp="1"/>
          </p:cNvSpPr>
          <p:nvPr>
            <p:ph type="body" sz="quarter" idx="26" hasCustomPrompt="1"/>
          </p:nvPr>
        </p:nvSpPr>
        <p:spPr>
          <a:xfrm>
            <a:off x="9652448" y="1533014"/>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2</a:t>
            </a:r>
            <a:endParaRPr lang="en-US"/>
          </a:p>
        </p:txBody>
      </p:sp>
      <p:sp>
        <p:nvSpPr>
          <p:cNvPr id="109" name="Text Placeholder 12"/>
          <p:cNvSpPr>
            <a:spLocks noGrp="1"/>
          </p:cNvSpPr>
          <p:nvPr>
            <p:ph type="body" sz="quarter" idx="27" hasCustomPrompt="1"/>
          </p:nvPr>
        </p:nvSpPr>
        <p:spPr>
          <a:xfrm>
            <a:off x="9652448" y="3957339"/>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4</a:t>
            </a: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9631466"/>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matrix with titl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Text Placeholder 13"/>
          <p:cNvSpPr>
            <a:spLocks noGrp="1"/>
          </p:cNvSpPr>
          <p:nvPr>
            <p:ph type="body" sz="quarter" idx="18" hasCustomPrompt="1"/>
          </p:nvPr>
        </p:nvSpPr>
        <p:spPr>
          <a:xfrm>
            <a:off x="1275617" y="2275983"/>
            <a:ext cx="4488882" cy="1667734"/>
          </a:xfrm>
        </p:spPr>
        <p:txBody>
          <a:bodyPr tIns="640080">
            <a:normAutofit/>
          </a:bodyPr>
          <a:lstStyle>
            <a:lvl1pPr>
              <a:defRPr sz="1400" baseline="0">
                <a:solidFill>
                  <a:schemeClr val="accent1"/>
                </a:solidFill>
              </a:defRPr>
            </a:lvl1pPr>
          </a:lstStyle>
          <a:p>
            <a:pPr lvl="0"/>
            <a:r>
              <a:rPr lang="en-US" smtClean="0"/>
              <a:t>List items for Title 1</a:t>
            </a:r>
            <a:endParaRPr lang="en-US"/>
          </a:p>
        </p:txBody>
      </p:sp>
      <p:sp>
        <p:nvSpPr>
          <p:cNvPr id="25" name="Text Placeholder 13"/>
          <p:cNvSpPr>
            <a:spLocks noGrp="1"/>
          </p:cNvSpPr>
          <p:nvPr>
            <p:ph type="body" sz="quarter" idx="21" hasCustomPrompt="1"/>
          </p:nvPr>
        </p:nvSpPr>
        <p:spPr>
          <a:xfrm>
            <a:off x="6486966" y="2275982"/>
            <a:ext cx="4488882" cy="1667735"/>
          </a:xfrm>
        </p:spPr>
        <p:txBody>
          <a:bodyPr vert="horz" lIns="91440" tIns="640080" rIns="91440" bIns="45720" rtlCol="0">
            <a:normAutofit/>
          </a:bodyPr>
          <a:lstStyle>
            <a:lvl1pPr>
              <a:defRPr lang="en-US" sz="1400" baseline="0">
                <a:solidFill>
                  <a:schemeClr val="tx2"/>
                </a:solidFill>
              </a:defRPr>
            </a:lvl1pPr>
          </a:lstStyle>
          <a:p>
            <a:pPr lvl="0"/>
            <a:r>
              <a:rPr lang="en-US" smtClean="0"/>
              <a:t>List items for Title 2</a:t>
            </a:r>
            <a:endParaRPr lang="en-US"/>
          </a:p>
        </p:txBody>
      </p:sp>
      <p:sp>
        <p:nvSpPr>
          <p:cNvPr id="26" name="Text Placeholder 13"/>
          <p:cNvSpPr>
            <a:spLocks noGrp="1"/>
          </p:cNvSpPr>
          <p:nvPr>
            <p:ph type="body" sz="quarter" idx="22" hasCustomPrompt="1"/>
          </p:nvPr>
        </p:nvSpPr>
        <p:spPr>
          <a:xfrm>
            <a:off x="1275617" y="4469484"/>
            <a:ext cx="4488882" cy="1667734"/>
          </a:xfrm>
        </p:spPr>
        <p:txBody>
          <a:bodyPr vert="horz" lIns="91440" tIns="640080" rIns="91440" bIns="45720" rtlCol="0">
            <a:normAutofit/>
          </a:bodyPr>
          <a:lstStyle>
            <a:lvl1pPr>
              <a:defRPr lang="en-US" sz="1400" baseline="0">
                <a:solidFill>
                  <a:schemeClr val="accent3"/>
                </a:solidFill>
              </a:defRPr>
            </a:lvl1pPr>
          </a:lstStyle>
          <a:p>
            <a:pPr lvl="0"/>
            <a:r>
              <a:rPr lang="en-US" smtClean="0"/>
              <a:t>List items for Title 3</a:t>
            </a:r>
            <a:endParaRPr lang="en-US"/>
          </a:p>
        </p:txBody>
      </p:sp>
      <p:sp>
        <p:nvSpPr>
          <p:cNvPr id="27" name="Text Placeholder 13"/>
          <p:cNvSpPr>
            <a:spLocks noGrp="1"/>
          </p:cNvSpPr>
          <p:nvPr>
            <p:ph type="body" sz="quarter" idx="23" hasCustomPrompt="1"/>
          </p:nvPr>
        </p:nvSpPr>
        <p:spPr>
          <a:xfrm>
            <a:off x="6486966" y="4469483"/>
            <a:ext cx="4488882" cy="1667735"/>
          </a:xfrm>
        </p:spPr>
        <p:txBody>
          <a:bodyPr vert="horz" lIns="91440" tIns="640080" rIns="91440" bIns="45720" rtlCol="0">
            <a:normAutofit/>
          </a:bodyPr>
          <a:lstStyle>
            <a:lvl1pPr>
              <a:defRPr lang="en-US" sz="1400" baseline="0">
                <a:solidFill>
                  <a:schemeClr val="accent4"/>
                </a:solidFill>
              </a:defRPr>
            </a:lvl1pPr>
          </a:lstStyle>
          <a:p>
            <a:pPr lvl="0"/>
            <a:r>
              <a:rPr lang="en-US" smtClean="0"/>
              <a:t>List items for Title 4</a:t>
            </a:r>
            <a:endParaRPr lang="en-US"/>
          </a:p>
        </p:txBody>
      </p:sp>
      <p:sp>
        <p:nvSpPr>
          <p:cNvPr id="28" name="Text Placeholder 12"/>
          <p:cNvSpPr>
            <a:spLocks noGrp="1"/>
          </p:cNvSpPr>
          <p:nvPr>
            <p:ph type="body" sz="quarter" idx="24" hasCustomPrompt="1"/>
          </p:nvPr>
        </p:nvSpPr>
        <p:spPr>
          <a:xfrm>
            <a:off x="1275617" y="2275983"/>
            <a:ext cx="4488882" cy="496954"/>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1</a:t>
            </a:r>
            <a:endParaRPr lang="en-US"/>
          </a:p>
        </p:txBody>
      </p:sp>
      <p:sp>
        <p:nvSpPr>
          <p:cNvPr id="29" name="Text Placeholder 12"/>
          <p:cNvSpPr>
            <a:spLocks noGrp="1"/>
          </p:cNvSpPr>
          <p:nvPr>
            <p:ph type="body" sz="quarter" idx="25" hasCustomPrompt="1"/>
          </p:nvPr>
        </p:nvSpPr>
        <p:spPr>
          <a:xfrm>
            <a:off x="1275617" y="4469484"/>
            <a:ext cx="4488882" cy="496954"/>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3</a:t>
            </a:r>
            <a:endParaRPr lang="en-US"/>
          </a:p>
        </p:txBody>
      </p:sp>
      <p:sp>
        <p:nvSpPr>
          <p:cNvPr id="30" name="Text Placeholder 12"/>
          <p:cNvSpPr>
            <a:spLocks noGrp="1"/>
          </p:cNvSpPr>
          <p:nvPr>
            <p:ph type="body" sz="quarter" idx="26" hasCustomPrompt="1"/>
          </p:nvPr>
        </p:nvSpPr>
        <p:spPr>
          <a:xfrm>
            <a:off x="6486966" y="2275982"/>
            <a:ext cx="4488882" cy="496954"/>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2</a:t>
            </a:r>
            <a:endParaRPr lang="en-US"/>
          </a:p>
        </p:txBody>
      </p:sp>
      <p:sp>
        <p:nvSpPr>
          <p:cNvPr id="31" name="Text Placeholder 12"/>
          <p:cNvSpPr>
            <a:spLocks noGrp="1"/>
          </p:cNvSpPr>
          <p:nvPr>
            <p:ph type="body" sz="quarter" idx="27" hasCustomPrompt="1"/>
          </p:nvPr>
        </p:nvSpPr>
        <p:spPr>
          <a:xfrm>
            <a:off x="6486966" y="4469483"/>
            <a:ext cx="4488882" cy="496954"/>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4</a:t>
            </a:r>
            <a:endParaRPr lang="en-US"/>
          </a:p>
        </p:txBody>
      </p:sp>
      <p:grpSp>
        <p:nvGrpSpPr>
          <p:cNvPr id="32" name="Group 31"/>
          <p:cNvGrpSpPr/>
          <p:nvPr userDrawn="1"/>
        </p:nvGrpSpPr>
        <p:grpSpPr>
          <a:xfrm>
            <a:off x="1155573" y="2173119"/>
            <a:ext cx="9880854" cy="4123944"/>
            <a:chOff x="1155573" y="2173119"/>
            <a:chExt cx="9880854" cy="4123944"/>
          </a:xfrm>
        </p:grpSpPr>
        <p:cxnSp>
          <p:nvCxnSpPr>
            <p:cNvPr id="10" name="Straight Connector 9"/>
            <p:cNvCxnSpPr/>
            <p:nvPr userDrawn="1"/>
          </p:nvCxnSpPr>
          <p:spPr>
            <a:xfrm>
              <a:off x="6096000" y="2173119"/>
              <a:ext cx="0" cy="4123944"/>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55573" y="4235091"/>
              <a:ext cx="9880854" cy="0"/>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smtClean="0"/>
              <a:t>Title</a:t>
            </a:r>
            <a:endParaRPr lang="en-US"/>
          </a:p>
        </p:txBody>
      </p:sp>
      <p:sp>
        <p:nvSpPr>
          <p:cNvPr id="40" name="Text Placeholder 15"/>
          <p:cNvSpPr>
            <a:spLocks noGrp="1"/>
          </p:cNvSpPr>
          <p:nvPr>
            <p:ph type="body" sz="quarter" idx="29" hasCustomPrompt="1"/>
          </p:nvPr>
        </p:nvSpPr>
        <p:spPr>
          <a:xfrm>
            <a:off x="1275617" y="1888239"/>
            <a:ext cx="4488882" cy="387743"/>
          </a:xfrm>
        </p:spPr>
        <p:txBody>
          <a:bodyPr anchor="ctr">
            <a:noAutofit/>
          </a:bodyPr>
          <a:lstStyle>
            <a:lvl1pPr marL="0" indent="0" algn="ctr">
              <a:buNone/>
              <a:defRPr sz="2000"/>
            </a:lvl1pPr>
          </a:lstStyle>
          <a:p>
            <a:pPr lvl="0"/>
            <a:r>
              <a:rPr lang="en-US" smtClean="0"/>
              <a:t>Subtitle</a:t>
            </a:r>
            <a:endParaRPr lang="en-US"/>
          </a:p>
        </p:txBody>
      </p:sp>
      <p:sp>
        <p:nvSpPr>
          <p:cNvPr id="41" name="Text Placeholder 15"/>
          <p:cNvSpPr>
            <a:spLocks noGrp="1"/>
          </p:cNvSpPr>
          <p:nvPr>
            <p:ph type="body" sz="quarter" idx="30" hasCustomPrompt="1"/>
          </p:nvPr>
        </p:nvSpPr>
        <p:spPr>
          <a:xfrm>
            <a:off x="1275616" y="1209788"/>
            <a:ext cx="9700231" cy="619151"/>
          </a:xfrm>
        </p:spPr>
        <p:txBody>
          <a:bodyPr anchor="ctr"/>
          <a:lstStyle>
            <a:lvl1pPr marL="0" indent="0" algn="ctr">
              <a:buNone/>
              <a:defRPr cap="all" baseline="0"/>
            </a:lvl1pPr>
          </a:lstStyle>
          <a:p>
            <a:pPr lvl="0"/>
            <a:r>
              <a:rPr lang="en-US" smtClean="0"/>
              <a:t>Title</a:t>
            </a:r>
            <a:endParaRPr lang="en-US"/>
          </a:p>
        </p:txBody>
      </p:sp>
      <p:sp>
        <p:nvSpPr>
          <p:cNvPr id="42" name="Text Placeholder 15"/>
          <p:cNvSpPr>
            <a:spLocks noGrp="1"/>
          </p:cNvSpPr>
          <p:nvPr>
            <p:ph type="body" sz="quarter" idx="31" hasCustomPrompt="1"/>
          </p:nvPr>
        </p:nvSpPr>
        <p:spPr>
          <a:xfrm>
            <a:off x="6486966" y="1888239"/>
            <a:ext cx="4488882" cy="387743"/>
          </a:xfrm>
        </p:spPr>
        <p:txBody>
          <a:bodyPr anchor="ctr">
            <a:noAutofit/>
          </a:bodyPr>
          <a:lstStyle>
            <a:lvl1pPr marL="0" indent="0" algn="ctr">
              <a:buNone/>
              <a:defRPr sz="2000"/>
            </a:lvl1pPr>
          </a:lstStyle>
          <a:p>
            <a:pPr lvl="0"/>
            <a:r>
              <a:rPr lang="en-US" smtClean="0"/>
              <a:t>Subtitle</a:t>
            </a:r>
            <a:endParaRPr lang="en-US"/>
          </a:p>
        </p:txBody>
      </p:sp>
      <p:sp>
        <p:nvSpPr>
          <p:cNvPr id="44" name="Text Placeholder 15"/>
          <p:cNvSpPr>
            <a:spLocks noGrp="1"/>
          </p:cNvSpPr>
          <p:nvPr>
            <p:ph type="body" sz="quarter" idx="32" hasCustomPrompt="1"/>
          </p:nvPr>
        </p:nvSpPr>
        <p:spPr>
          <a:xfrm rot="16200000">
            <a:off x="186245" y="2915977"/>
            <a:ext cx="1667735" cy="387743"/>
          </a:xfrm>
        </p:spPr>
        <p:txBody>
          <a:bodyPr anchor="ctr">
            <a:noAutofit/>
          </a:bodyPr>
          <a:lstStyle>
            <a:lvl1pPr marL="0" indent="0" algn="ctr">
              <a:buNone/>
              <a:defRPr sz="2000"/>
            </a:lvl1pPr>
          </a:lstStyle>
          <a:p>
            <a:pPr lvl="0"/>
            <a:r>
              <a:rPr lang="en-US" smtClean="0"/>
              <a:t>Subtitle</a:t>
            </a:r>
            <a:endParaRPr lang="en-US"/>
          </a:p>
        </p:txBody>
      </p:sp>
      <p:sp>
        <p:nvSpPr>
          <p:cNvPr id="45" name="Text Placeholder 15"/>
          <p:cNvSpPr>
            <a:spLocks noGrp="1"/>
          </p:cNvSpPr>
          <p:nvPr>
            <p:ph type="body" sz="quarter" idx="33" hasCustomPrompt="1"/>
          </p:nvPr>
        </p:nvSpPr>
        <p:spPr>
          <a:xfrm rot="16200000">
            <a:off x="186244" y="5109479"/>
            <a:ext cx="1667735" cy="387743"/>
          </a:xfrm>
        </p:spPr>
        <p:txBody>
          <a:bodyPr anchor="ctr">
            <a:noAutofit/>
          </a:bodyPr>
          <a:lstStyle>
            <a:lvl1pPr marL="0" indent="0" algn="ctr">
              <a:buNone/>
              <a:defRPr sz="2000"/>
            </a:lvl1pPr>
          </a:lstStyle>
          <a:p>
            <a:pPr lvl="0"/>
            <a:r>
              <a:rPr lang="en-US" smtClean="0"/>
              <a:t>Subtitle</a:t>
            </a:r>
            <a:endParaRPr lang="en-US"/>
          </a:p>
        </p:txBody>
      </p:sp>
      <p:sp>
        <p:nvSpPr>
          <p:cNvPr id="17" name="Oval 16"/>
          <p:cNvSpPr/>
          <p:nvPr userDrawn="1"/>
        </p:nvSpPr>
        <p:spPr>
          <a:xfrm>
            <a:off x="5917678" y="4056769"/>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73339"/>
              </a:solidFill>
            </a:endParaRPr>
          </a:p>
        </p:txBody>
      </p:sp>
      <p:grpSp>
        <p:nvGrpSpPr>
          <p:cNvPr id="34" name="Group 33"/>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910262863"/>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3x3 matrix">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6" name="Text Placeholder 13"/>
          <p:cNvSpPr>
            <a:spLocks noGrp="1"/>
          </p:cNvSpPr>
          <p:nvPr>
            <p:ph type="body" sz="quarter" idx="22" hasCustomPrompt="1"/>
          </p:nvPr>
        </p:nvSpPr>
        <p:spPr>
          <a:xfrm>
            <a:off x="1275616"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smtClean="0"/>
              <a:t>Title</a:t>
            </a:r>
            <a:endParaRPr lang="en-US"/>
          </a:p>
        </p:txBody>
      </p:sp>
      <p:sp>
        <p:nvSpPr>
          <p:cNvPr id="40" name="Text Placeholder 15"/>
          <p:cNvSpPr>
            <a:spLocks noGrp="1"/>
          </p:cNvSpPr>
          <p:nvPr>
            <p:ph type="body" sz="quarter" idx="29" hasCustomPrompt="1"/>
          </p:nvPr>
        </p:nvSpPr>
        <p:spPr>
          <a:xfrm>
            <a:off x="1275617" y="1860807"/>
            <a:ext cx="3108960" cy="387743"/>
          </a:xfrm>
        </p:spPr>
        <p:txBody>
          <a:bodyPr anchor="ctr">
            <a:noAutofit/>
          </a:bodyPr>
          <a:lstStyle>
            <a:lvl1pPr marL="0" indent="0" algn="ctr">
              <a:buNone/>
              <a:defRPr sz="2000"/>
            </a:lvl1pPr>
          </a:lstStyle>
          <a:p>
            <a:pPr lvl="0"/>
            <a:r>
              <a:rPr lang="en-US" smtClean="0"/>
              <a:t>Subtitle</a:t>
            </a:r>
            <a:endParaRPr lang="en-US"/>
          </a:p>
        </p:txBody>
      </p:sp>
      <p:sp>
        <p:nvSpPr>
          <p:cNvPr id="41" name="Text Placeholder 15"/>
          <p:cNvSpPr>
            <a:spLocks noGrp="1"/>
          </p:cNvSpPr>
          <p:nvPr>
            <p:ph type="body" sz="quarter" idx="30" hasCustomPrompt="1"/>
          </p:nvPr>
        </p:nvSpPr>
        <p:spPr>
          <a:xfrm>
            <a:off x="1275616" y="1209788"/>
            <a:ext cx="9700232" cy="619151"/>
          </a:xfrm>
        </p:spPr>
        <p:txBody>
          <a:bodyPr anchor="ctr"/>
          <a:lstStyle>
            <a:lvl1pPr marL="0" indent="0" algn="ctr">
              <a:buNone/>
              <a:defRPr cap="all" baseline="0"/>
            </a:lvl1pPr>
          </a:lstStyle>
          <a:p>
            <a:pPr lvl="0"/>
            <a:r>
              <a:rPr lang="en-US" smtClean="0"/>
              <a:t>Title</a:t>
            </a:r>
            <a:endParaRPr lang="en-US"/>
          </a:p>
        </p:txBody>
      </p:sp>
      <p:sp>
        <p:nvSpPr>
          <p:cNvPr id="42" name="Text Placeholder 15"/>
          <p:cNvSpPr>
            <a:spLocks noGrp="1"/>
          </p:cNvSpPr>
          <p:nvPr>
            <p:ph type="body" sz="quarter" idx="31" hasCustomPrompt="1"/>
          </p:nvPr>
        </p:nvSpPr>
        <p:spPr>
          <a:xfrm>
            <a:off x="7866888" y="1860807"/>
            <a:ext cx="3108960" cy="387743"/>
          </a:xfrm>
        </p:spPr>
        <p:txBody>
          <a:bodyPr anchor="ctr">
            <a:noAutofit/>
          </a:bodyPr>
          <a:lstStyle>
            <a:lvl1pPr marL="0" indent="0" algn="ctr">
              <a:buNone/>
              <a:defRPr sz="2000"/>
            </a:lvl1pPr>
          </a:lstStyle>
          <a:p>
            <a:pPr lvl="0"/>
            <a:r>
              <a:rPr lang="en-US" smtClean="0"/>
              <a:t>Subtitle</a:t>
            </a:r>
            <a:endParaRPr lang="en-US"/>
          </a:p>
        </p:txBody>
      </p:sp>
      <p:sp>
        <p:nvSpPr>
          <p:cNvPr id="45" name="Text Placeholder 15"/>
          <p:cNvSpPr>
            <a:spLocks noGrp="1"/>
          </p:cNvSpPr>
          <p:nvPr>
            <p:ph type="body" sz="quarter" idx="33" hasCustomPrompt="1"/>
          </p:nvPr>
        </p:nvSpPr>
        <p:spPr>
          <a:xfrm rot="16200000">
            <a:off x="402894" y="5326125"/>
            <a:ext cx="1234440" cy="387743"/>
          </a:xfrm>
        </p:spPr>
        <p:txBody>
          <a:bodyPr anchor="ctr">
            <a:noAutofit/>
          </a:bodyPr>
          <a:lstStyle>
            <a:lvl1pPr marL="0" indent="0" algn="ctr">
              <a:buNone/>
              <a:defRPr sz="2000"/>
            </a:lvl1pPr>
          </a:lstStyle>
          <a:p>
            <a:pPr lvl="0"/>
            <a:r>
              <a:rPr lang="en-US" smtClean="0"/>
              <a:t>Subtitle</a:t>
            </a:r>
            <a:endParaRPr lang="en-US"/>
          </a:p>
        </p:txBody>
      </p:sp>
      <p:sp>
        <p:nvSpPr>
          <p:cNvPr id="49" name="Text Placeholder 13"/>
          <p:cNvSpPr>
            <a:spLocks noGrp="1"/>
          </p:cNvSpPr>
          <p:nvPr>
            <p:ph type="body" sz="quarter" idx="34" hasCustomPrompt="1"/>
          </p:nvPr>
        </p:nvSpPr>
        <p:spPr>
          <a:xfrm>
            <a:off x="1275616" y="2275982"/>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50" name="Text Placeholder 15"/>
          <p:cNvSpPr>
            <a:spLocks noGrp="1"/>
          </p:cNvSpPr>
          <p:nvPr>
            <p:ph type="body" sz="quarter" idx="35" hasCustomPrompt="1"/>
          </p:nvPr>
        </p:nvSpPr>
        <p:spPr>
          <a:xfrm rot="16200000">
            <a:off x="402894" y="2699330"/>
            <a:ext cx="1234440" cy="387743"/>
          </a:xfrm>
        </p:spPr>
        <p:txBody>
          <a:bodyPr anchor="ctr">
            <a:noAutofit/>
          </a:bodyPr>
          <a:lstStyle>
            <a:lvl1pPr marL="0" indent="0" algn="ctr">
              <a:buNone/>
              <a:defRPr sz="2000"/>
            </a:lvl1pPr>
          </a:lstStyle>
          <a:p>
            <a:pPr lvl="0"/>
            <a:r>
              <a:rPr lang="en-US" smtClean="0"/>
              <a:t>Subtitle</a:t>
            </a:r>
            <a:endParaRPr lang="en-US"/>
          </a:p>
        </p:txBody>
      </p:sp>
      <p:sp>
        <p:nvSpPr>
          <p:cNvPr id="51" name="Text Placeholder 13"/>
          <p:cNvSpPr>
            <a:spLocks noGrp="1"/>
          </p:cNvSpPr>
          <p:nvPr>
            <p:ph type="body" sz="quarter" idx="36" hasCustomPrompt="1"/>
          </p:nvPr>
        </p:nvSpPr>
        <p:spPr>
          <a:xfrm>
            <a:off x="1275617"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52" name="Text Placeholder 15"/>
          <p:cNvSpPr>
            <a:spLocks noGrp="1"/>
          </p:cNvSpPr>
          <p:nvPr>
            <p:ph type="body" sz="quarter" idx="37" hasCustomPrompt="1"/>
          </p:nvPr>
        </p:nvSpPr>
        <p:spPr>
          <a:xfrm rot="16200000">
            <a:off x="402895" y="4013447"/>
            <a:ext cx="1234440" cy="387743"/>
          </a:xfrm>
        </p:spPr>
        <p:txBody>
          <a:bodyPr anchor="ctr">
            <a:noAutofit/>
          </a:bodyPr>
          <a:lstStyle>
            <a:lvl1pPr marL="0" indent="0" algn="ctr">
              <a:buNone/>
              <a:defRPr sz="2000"/>
            </a:lvl1pPr>
          </a:lstStyle>
          <a:p>
            <a:pPr lvl="0"/>
            <a:r>
              <a:rPr lang="en-US" smtClean="0"/>
              <a:t>Subtitle</a:t>
            </a:r>
            <a:endParaRPr lang="en-US"/>
          </a:p>
        </p:txBody>
      </p:sp>
      <p:sp>
        <p:nvSpPr>
          <p:cNvPr id="59" name="Text Placeholder 13"/>
          <p:cNvSpPr>
            <a:spLocks noGrp="1"/>
          </p:cNvSpPr>
          <p:nvPr>
            <p:ph type="body" sz="quarter" idx="43" hasCustomPrompt="1"/>
          </p:nvPr>
        </p:nvSpPr>
        <p:spPr>
          <a:xfrm>
            <a:off x="7866888"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0" name="Text Placeholder 13"/>
          <p:cNvSpPr>
            <a:spLocks noGrp="1"/>
          </p:cNvSpPr>
          <p:nvPr>
            <p:ph type="body" sz="quarter" idx="44" hasCustomPrompt="1"/>
          </p:nvPr>
        </p:nvSpPr>
        <p:spPr>
          <a:xfrm>
            <a:off x="7866888"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1" name="Text Placeholder 13"/>
          <p:cNvSpPr>
            <a:spLocks noGrp="1"/>
          </p:cNvSpPr>
          <p:nvPr>
            <p:ph type="body" sz="quarter" idx="45" hasCustomPrompt="1"/>
          </p:nvPr>
        </p:nvSpPr>
        <p:spPr>
          <a:xfrm>
            <a:off x="7866888"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3" name="Text Placeholder 13"/>
          <p:cNvSpPr>
            <a:spLocks noGrp="1"/>
          </p:cNvSpPr>
          <p:nvPr>
            <p:ph type="body" sz="quarter" idx="46" hasCustomPrompt="1"/>
          </p:nvPr>
        </p:nvSpPr>
        <p:spPr>
          <a:xfrm>
            <a:off x="4541520"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4" name="Text Placeholder 13"/>
          <p:cNvSpPr>
            <a:spLocks noGrp="1"/>
          </p:cNvSpPr>
          <p:nvPr>
            <p:ph type="body" sz="quarter" idx="47" hasCustomPrompt="1"/>
          </p:nvPr>
        </p:nvSpPr>
        <p:spPr>
          <a:xfrm>
            <a:off x="4548392"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5" name="Text Placeholder 13"/>
          <p:cNvSpPr>
            <a:spLocks noGrp="1"/>
          </p:cNvSpPr>
          <p:nvPr>
            <p:ph type="body" sz="quarter" idx="48" hasCustomPrompt="1"/>
          </p:nvPr>
        </p:nvSpPr>
        <p:spPr>
          <a:xfrm>
            <a:off x="4548392"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6" name="Text Placeholder 15"/>
          <p:cNvSpPr>
            <a:spLocks noGrp="1"/>
          </p:cNvSpPr>
          <p:nvPr>
            <p:ph type="body" sz="quarter" idx="49" hasCustomPrompt="1"/>
          </p:nvPr>
        </p:nvSpPr>
        <p:spPr>
          <a:xfrm>
            <a:off x="4541520" y="1860807"/>
            <a:ext cx="3108960" cy="387743"/>
          </a:xfrm>
        </p:spPr>
        <p:txBody>
          <a:bodyPr anchor="ctr">
            <a:noAutofit/>
          </a:bodyPr>
          <a:lstStyle>
            <a:lvl1pPr marL="0" indent="0" algn="ctr">
              <a:buNone/>
              <a:defRPr sz="2000"/>
            </a:lvl1pPr>
          </a:lstStyle>
          <a:p>
            <a:pPr lvl="0"/>
            <a:r>
              <a:rPr lang="en-US" smtClean="0"/>
              <a:t>Subtitle</a:t>
            </a:r>
            <a:endParaRPr lang="en-US"/>
          </a:p>
        </p:txBody>
      </p:sp>
      <p:cxnSp>
        <p:nvCxnSpPr>
          <p:cNvPr id="67" name="Straight Connector 66"/>
          <p:cNvCxnSpPr/>
          <p:nvPr userDrawn="1"/>
        </p:nvCxnSpPr>
        <p:spPr>
          <a:xfrm>
            <a:off x="11346928" y="1888239"/>
            <a:ext cx="0" cy="4422714"/>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826244" y="6261228"/>
            <a:ext cx="10527556" cy="0"/>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userDrawn="1"/>
        </p:nvSpPr>
        <p:spPr>
          <a:xfrm>
            <a:off x="11168606" y="6082906"/>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73339"/>
              </a:solidFill>
            </a:endParaRPr>
          </a:p>
        </p:txBody>
      </p:sp>
      <p:sp>
        <p:nvSpPr>
          <p:cNvPr id="70" name="Text Placeholder 12"/>
          <p:cNvSpPr>
            <a:spLocks noGrp="1"/>
          </p:cNvSpPr>
          <p:nvPr>
            <p:ph type="body" sz="quarter" idx="24" hasCustomPrompt="1"/>
          </p:nvPr>
        </p:nvSpPr>
        <p:spPr>
          <a:xfrm>
            <a:off x="1275617" y="2275983"/>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1" name="Text Placeholder 12"/>
          <p:cNvSpPr>
            <a:spLocks noGrp="1"/>
          </p:cNvSpPr>
          <p:nvPr>
            <p:ph type="body" sz="quarter" idx="50" hasCustomPrompt="1"/>
          </p:nvPr>
        </p:nvSpPr>
        <p:spPr>
          <a:xfrm>
            <a:off x="1275617" y="3590099"/>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2" name="Text Placeholder 12"/>
          <p:cNvSpPr>
            <a:spLocks noGrp="1"/>
          </p:cNvSpPr>
          <p:nvPr>
            <p:ph type="body" sz="quarter" idx="51" hasCustomPrompt="1"/>
          </p:nvPr>
        </p:nvSpPr>
        <p:spPr>
          <a:xfrm>
            <a:off x="1315228" y="4902777"/>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3" name="Text Placeholder 12"/>
          <p:cNvSpPr>
            <a:spLocks noGrp="1"/>
          </p:cNvSpPr>
          <p:nvPr>
            <p:ph type="body" sz="quarter" idx="52" hasCustomPrompt="1"/>
          </p:nvPr>
        </p:nvSpPr>
        <p:spPr>
          <a:xfrm>
            <a:off x="4548392" y="2275982"/>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4" name="Text Placeholder 12"/>
          <p:cNvSpPr>
            <a:spLocks noGrp="1"/>
          </p:cNvSpPr>
          <p:nvPr>
            <p:ph type="body" sz="quarter" idx="53" hasCustomPrompt="1"/>
          </p:nvPr>
        </p:nvSpPr>
        <p:spPr>
          <a:xfrm>
            <a:off x="4548392" y="3590099"/>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5" name="Text Placeholder 12"/>
          <p:cNvSpPr>
            <a:spLocks noGrp="1"/>
          </p:cNvSpPr>
          <p:nvPr>
            <p:ph type="body" sz="quarter" idx="54" hasCustomPrompt="1"/>
          </p:nvPr>
        </p:nvSpPr>
        <p:spPr>
          <a:xfrm>
            <a:off x="4548392"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6" name="Text Placeholder 12"/>
          <p:cNvSpPr>
            <a:spLocks noGrp="1"/>
          </p:cNvSpPr>
          <p:nvPr>
            <p:ph type="body" sz="quarter" idx="55" hasCustomPrompt="1"/>
          </p:nvPr>
        </p:nvSpPr>
        <p:spPr>
          <a:xfrm>
            <a:off x="7866888" y="2275982"/>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7" name="Text Placeholder 12"/>
          <p:cNvSpPr>
            <a:spLocks noGrp="1"/>
          </p:cNvSpPr>
          <p:nvPr>
            <p:ph type="body" sz="quarter" idx="56" hasCustomPrompt="1"/>
          </p:nvPr>
        </p:nvSpPr>
        <p:spPr>
          <a:xfrm>
            <a:off x="7866888" y="3590099"/>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8" name="Text Placeholder 12"/>
          <p:cNvSpPr>
            <a:spLocks noGrp="1"/>
          </p:cNvSpPr>
          <p:nvPr>
            <p:ph type="body" sz="quarter" idx="57" hasCustomPrompt="1"/>
          </p:nvPr>
        </p:nvSpPr>
        <p:spPr>
          <a:xfrm>
            <a:off x="7866888"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grpSp>
        <p:nvGrpSpPr>
          <p:cNvPr id="43" name="Group 42"/>
          <p:cNvGrpSpPr/>
          <p:nvPr userDrawn="1"/>
        </p:nvGrpSpPr>
        <p:grpSpPr>
          <a:xfrm>
            <a:off x="0" y="6766560"/>
            <a:ext cx="12192000" cy="91440"/>
            <a:chOff x="0" y="4480421"/>
            <a:chExt cx="12192000" cy="91440"/>
          </a:xfrm>
        </p:grpSpPr>
        <p:sp>
          <p:nvSpPr>
            <p:cNvPr id="44" name="Rectangle 4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ectangle 5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681065076"/>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ishbone 4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547499"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4" name="Text Placeholder 13"/>
          <p:cNvSpPr>
            <a:spLocks noGrp="1"/>
          </p:cNvSpPr>
          <p:nvPr>
            <p:ph type="body" sz="quarter" idx="27" hasCustomPrompt="1"/>
          </p:nvPr>
        </p:nvSpPr>
        <p:spPr>
          <a:xfrm>
            <a:off x="5970730"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5" name="Text Placeholder 13"/>
          <p:cNvSpPr>
            <a:spLocks noGrp="1"/>
          </p:cNvSpPr>
          <p:nvPr>
            <p:ph type="body" sz="quarter" idx="28" hasCustomPrompt="1"/>
          </p:nvPr>
        </p:nvSpPr>
        <p:spPr>
          <a:xfrm>
            <a:off x="5393962"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56" name="Text Placeholder 13"/>
          <p:cNvSpPr>
            <a:spLocks noGrp="1"/>
          </p:cNvSpPr>
          <p:nvPr>
            <p:ph type="body" sz="quarter" idx="29" hasCustomPrompt="1"/>
          </p:nvPr>
        </p:nvSpPr>
        <p:spPr>
          <a:xfrm>
            <a:off x="3722263"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7" name="Text Placeholder 13"/>
          <p:cNvSpPr>
            <a:spLocks noGrp="1"/>
          </p:cNvSpPr>
          <p:nvPr>
            <p:ph type="body" sz="quarter" idx="30" hasCustomPrompt="1"/>
          </p:nvPr>
        </p:nvSpPr>
        <p:spPr>
          <a:xfrm>
            <a:off x="3145494"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8" name="Text Placeholder 13"/>
          <p:cNvSpPr>
            <a:spLocks noGrp="1"/>
          </p:cNvSpPr>
          <p:nvPr>
            <p:ph type="body" sz="quarter" idx="31" hasCustomPrompt="1"/>
          </p:nvPr>
        </p:nvSpPr>
        <p:spPr>
          <a:xfrm>
            <a:off x="2568726"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90" name="Text Placeholder 12"/>
          <p:cNvSpPr>
            <a:spLocks noGrp="1"/>
          </p:cNvSpPr>
          <p:nvPr>
            <p:ph type="body" sz="quarter" idx="32" hasCustomPrompt="1"/>
          </p:nvPr>
        </p:nvSpPr>
        <p:spPr>
          <a:xfrm rot="18900000">
            <a:off x="3536016"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91" name="Text Placeholder 12"/>
          <p:cNvSpPr>
            <a:spLocks noGrp="1"/>
          </p:cNvSpPr>
          <p:nvPr>
            <p:ph type="body" sz="quarter" idx="33" hasCustomPrompt="1"/>
          </p:nvPr>
        </p:nvSpPr>
        <p:spPr>
          <a:xfrm rot="18900000">
            <a:off x="6432662"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4</a:t>
            </a:r>
            <a:endParaRPr lang="en-US"/>
          </a:p>
        </p:txBody>
      </p:sp>
      <p:sp>
        <p:nvSpPr>
          <p:cNvPr id="92" name="Text Placeholder 12"/>
          <p:cNvSpPr>
            <a:spLocks noGrp="1"/>
          </p:cNvSpPr>
          <p:nvPr>
            <p:ph type="body" sz="quarter" idx="34" hasCustomPrompt="1"/>
          </p:nvPr>
        </p:nvSpPr>
        <p:spPr>
          <a:xfrm rot="2700000">
            <a:off x="6432662"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2</a:t>
            </a:r>
            <a:endParaRPr lang="en-US"/>
          </a:p>
        </p:txBody>
      </p:sp>
      <p:sp>
        <p:nvSpPr>
          <p:cNvPr id="93" name="Text Placeholder 12"/>
          <p:cNvSpPr>
            <a:spLocks noGrp="1"/>
          </p:cNvSpPr>
          <p:nvPr>
            <p:ph type="body" sz="quarter" idx="35" hasCustomPrompt="1"/>
          </p:nvPr>
        </p:nvSpPr>
        <p:spPr>
          <a:xfrm rot="2700000">
            <a:off x="3536016"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106" name="Text Placeholder 13"/>
          <p:cNvSpPr>
            <a:spLocks noGrp="1"/>
          </p:cNvSpPr>
          <p:nvPr>
            <p:ph type="body" sz="quarter" idx="36" hasCustomPrompt="1"/>
          </p:nvPr>
        </p:nvSpPr>
        <p:spPr>
          <a:xfrm>
            <a:off x="2568726"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07" name="Text Placeholder 13"/>
          <p:cNvSpPr>
            <a:spLocks noGrp="1"/>
          </p:cNvSpPr>
          <p:nvPr>
            <p:ph type="body" sz="quarter" idx="37" hasCustomPrompt="1"/>
          </p:nvPr>
        </p:nvSpPr>
        <p:spPr>
          <a:xfrm>
            <a:off x="3145494"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08" name="Text Placeholder 13"/>
          <p:cNvSpPr>
            <a:spLocks noGrp="1"/>
          </p:cNvSpPr>
          <p:nvPr>
            <p:ph type="body" sz="quarter" idx="38" hasCustomPrompt="1"/>
          </p:nvPr>
        </p:nvSpPr>
        <p:spPr>
          <a:xfrm>
            <a:off x="3722263"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2" name="Text Placeholder 13"/>
          <p:cNvSpPr>
            <a:spLocks noGrp="1"/>
          </p:cNvSpPr>
          <p:nvPr>
            <p:ph type="body" sz="quarter" idx="39" hasCustomPrompt="1"/>
          </p:nvPr>
        </p:nvSpPr>
        <p:spPr>
          <a:xfrm>
            <a:off x="5393962"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3" name="Text Placeholder 13"/>
          <p:cNvSpPr>
            <a:spLocks noGrp="1"/>
          </p:cNvSpPr>
          <p:nvPr>
            <p:ph type="body" sz="quarter" idx="40" hasCustomPrompt="1"/>
          </p:nvPr>
        </p:nvSpPr>
        <p:spPr>
          <a:xfrm>
            <a:off x="5970730"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14" name="Text Placeholder 13"/>
          <p:cNvSpPr>
            <a:spLocks noGrp="1"/>
          </p:cNvSpPr>
          <p:nvPr>
            <p:ph type="body" sz="quarter" idx="41" hasCustomPrompt="1"/>
          </p:nvPr>
        </p:nvSpPr>
        <p:spPr>
          <a:xfrm>
            <a:off x="6547499"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8" name="Text Placeholder 13"/>
          <p:cNvSpPr>
            <a:spLocks noGrp="1"/>
          </p:cNvSpPr>
          <p:nvPr>
            <p:ph type="body" sz="quarter" idx="42" hasCustomPrompt="1"/>
          </p:nvPr>
        </p:nvSpPr>
        <p:spPr>
          <a:xfrm>
            <a:off x="409002" y="284387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9" name="Text Placeholder 13"/>
          <p:cNvSpPr>
            <a:spLocks noGrp="1"/>
          </p:cNvSpPr>
          <p:nvPr>
            <p:ph type="body" sz="quarter" idx="43" hasCustomPrompt="1"/>
          </p:nvPr>
        </p:nvSpPr>
        <p:spPr>
          <a:xfrm>
            <a:off x="401192" y="354074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20" name="Text Placeholder 13"/>
          <p:cNvSpPr>
            <a:spLocks noGrp="1"/>
          </p:cNvSpPr>
          <p:nvPr>
            <p:ph type="body" sz="quarter" idx="44" hasCustomPrompt="1"/>
          </p:nvPr>
        </p:nvSpPr>
        <p:spPr>
          <a:xfrm>
            <a:off x="401192" y="423761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21" name="Text Placeholder 12"/>
          <p:cNvSpPr>
            <a:spLocks noGrp="1"/>
          </p:cNvSpPr>
          <p:nvPr>
            <p:ph type="body" sz="quarter" idx="45" hasCustomPrompt="1"/>
          </p:nvPr>
        </p:nvSpPr>
        <p:spPr>
          <a:xfrm>
            <a:off x="1865376" y="3581099"/>
            <a:ext cx="1225296" cy="475488"/>
          </a:xfrm>
          <a:prstGeom prst="rightArrow">
            <a:avLst>
              <a:gd name="adj1" fmla="val 60684"/>
              <a:gd name="adj2" fmla="val 50000"/>
            </a:avLst>
          </a:prstGeom>
          <a:solidFill>
            <a:schemeClr val="accent4"/>
          </a:solidFill>
          <a:ln>
            <a:noFill/>
          </a:ln>
        </p:spPr>
        <p:txBody>
          <a:bodyPr vert="horz" wrap="square" lIns="91440" tIns="45720" rIns="91440" bIns="45720" rtlCol="0" anchor="ctr">
            <a:noAutofit/>
          </a:bodyPr>
          <a:lstStyle>
            <a:lvl1pPr marL="228600" indent="-228600" algn="ctr">
              <a:buNone/>
              <a:defRPr lang="en-US" sz="1600" b="1" cap="none" baseline="0">
                <a:solidFill>
                  <a:schemeClr val="bg1"/>
                </a:solidFill>
              </a:defRPr>
            </a:lvl1pPr>
          </a:lstStyle>
          <a:p>
            <a:pPr marL="0" lvl="0" indent="0"/>
            <a:r>
              <a:rPr lang="en-US" smtClean="0"/>
              <a:t>Item</a:t>
            </a:r>
            <a:endParaRPr lang="en-US"/>
          </a:p>
        </p:txBody>
      </p:sp>
      <p:sp>
        <p:nvSpPr>
          <p:cNvPr id="125" name="Text Placeholder 12"/>
          <p:cNvSpPr>
            <a:spLocks noGrp="1"/>
          </p:cNvSpPr>
          <p:nvPr>
            <p:ph type="body" sz="quarter" idx="46" hasCustomPrompt="1"/>
          </p:nvPr>
        </p:nvSpPr>
        <p:spPr>
          <a:xfrm>
            <a:off x="3090672" y="3624716"/>
            <a:ext cx="6519672"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Cause &amp; Effect Fishbone Diagram</a:t>
            </a:r>
            <a:endParaRPr lang="en-US"/>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smtClean="0"/>
              <a:t>Effect</a:t>
            </a:r>
            <a:endParaRPr lang="en-US"/>
          </a:p>
        </p:txBody>
      </p:sp>
      <p:grpSp>
        <p:nvGrpSpPr>
          <p:cNvPr id="35" name="Group 34"/>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739151982"/>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ishbone 6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703908"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4" name="Text Placeholder 13"/>
          <p:cNvSpPr>
            <a:spLocks noGrp="1"/>
          </p:cNvSpPr>
          <p:nvPr>
            <p:ph type="body" sz="quarter" idx="27" hasCustomPrompt="1"/>
          </p:nvPr>
        </p:nvSpPr>
        <p:spPr>
          <a:xfrm>
            <a:off x="6127139"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5" name="Text Placeholder 13"/>
          <p:cNvSpPr>
            <a:spLocks noGrp="1"/>
          </p:cNvSpPr>
          <p:nvPr>
            <p:ph type="body" sz="quarter" idx="28" hasCustomPrompt="1"/>
          </p:nvPr>
        </p:nvSpPr>
        <p:spPr>
          <a:xfrm>
            <a:off x="5550371"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56" name="Text Placeholder 13"/>
          <p:cNvSpPr>
            <a:spLocks noGrp="1"/>
          </p:cNvSpPr>
          <p:nvPr>
            <p:ph type="body" sz="quarter" idx="29" hasCustomPrompt="1"/>
          </p:nvPr>
        </p:nvSpPr>
        <p:spPr>
          <a:xfrm>
            <a:off x="3878672"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7" name="Text Placeholder 13"/>
          <p:cNvSpPr>
            <a:spLocks noGrp="1"/>
          </p:cNvSpPr>
          <p:nvPr>
            <p:ph type="body" sz="quarter" idx="30" hasCustomPrompt="1"/>
          </p:nvPr>
        </p:nvSpPr>
        <p:spPr>
          <a:xfrm>
            <a:off x="3301903"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8" name="Text Placeholder 13"/>
          <p:cNvSpPr>
            <a:spLocks noGrp="1"/>
          </p:cNvSpPr>
          <p:nvPr>
            <p:ph type="body" sz="quarter" idx="31" hasCustomPrompt="1"/>
          </p:nvPr>
        </p:nvSpPr>
        <p:spPr>
          <a:xfrm>
            <a:off x="2725135"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90" name="Text Placeholder 12"/>
          <p:cNvSpPr>
            <a:spLocks noGrp="1"/>
          </p:cNvSpPr>
          <p:nvPr>
            <p:ph type="body" sz="quarter" idx="32" hasCustomPrompt="1"/>
          </p:nvPr>
        </p:nvSpPr>
        <p:spPr>
          <a:xfrm rot="18900000">
            <a:off x="3692425"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91" name="Text Placeholder 12"/>
          <p:cNvSpPr>
            <a:spLocks noGrp="1"/>
          </p:cNvSpPr>
          <p:nvPr>
            <p:ph type="body" sz="quarter" idx="33" hasCustomPrompt="1"/>
          </p:nvPr>
        </p:nvSpPr>
        <p:spPr>
          <a:xfrm rot="18900000">
            <a:off x="6589071"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4</a:t>
            </a:r>
            <a:endParaRPr lang="en-US"/>
          </a:p>
        </p:txBody>
      </p:sp>
      <p:sp>
        <p:nvSpPr>
          <p:cNvPr id="92" name="Text Placeholder 12"/>
          <p:cNvSpPr>
            <a:spLocks noGrp="1"/>
          </p:cNvSpPr>
          <p:nvPr>
            <p:ph type="body" sz="quarter" idx="34" hasCustomPrompt="1"/>
          </p:nvPr>
        </p:nvSpPr>
        <p:spPr>
          <a:xfrm rot="2700000">
            <a:off x="6589071"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2</a:t>
            </a:r>
            <a:endParaRPr lang="en-US"/>
          </a:p>
        </p:txBody>
      </p:sp>
      <p:sp>
        <p:nvSpPr>
          <p:cNvPr id="93" name="Text Placeholder 12"/>
          <p:cNvSpPr>
            <a:spLocks noGrp="1"/>
          </p:cNvSpPr>
          <p:nvPr>
            <p:ph type="body" sz="quarter" idx="35" hasCustomPrompt="1"/>
          </p:nvPr>
        </p:nvSpPr>
        <p:spPr>
          <a:xfrm rot="2700000">
            <a:off x="3692425"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106" name="Text Placeholder 13"/>
          <p:cNvSpPr>
            <a:spLocks noGrp="1"/>
          </p:cNvSpPr>
          <p:nvPr>
            <p:ph type="body" sz="quarter" idx="36" hasCustomPrompt="1"/>
          </p:nvPr>
        </p:nvSpPr>
        <p:spPr>
          <a:xfrm>
            <a:off x="2725135"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07" name="Text Placeholder 13"/>
          <p:cNvSpPr>
            <a:spLocks noGrp="1"/>
          </p:cNvSpPr>
          <p:nvPr>
            <p:ph type="body" sz="quarter" idx="37" hasCustomPrompt="1"/>
          </p:nvPr>
        </p:nvSpPr>
        <p:spPr>
          <a:xfrm>
            <a:off x="3301903"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08" name="Text Placeholder 13"/>
          <p:cNvSpPr>
            <a:spLocks noGrp="1"/>
          </p:cNvSpPr>
          <p:nvPr>
            <p:ph type="body" sz="quarter" idx="38" hasCustomPrompt="1"/>
          </p:nvPr>
        </p:nvSpPr>
        <p:spPr>
          <a:xfrm>
            <a:off x="3878672"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2" name="Text Placeholder 13"/>
          <p:cNvSpPr>
            <a:spLocks noGrp="1"/>
          </p:cNvSpPr>
          <p:nvPr>
            <p:ph type="body" sz="quarter" idx="39" hasCustomPrompt="1"/>
          </p:nvPr>
        </p:nvSpPr>
        <p:spPr>
          <a:xfrm>
            <a:off x="5550371"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3" name="Text Placeholder 13"/>
          <p:cNvSpPr>
            <a:spLocks noGrp="1"/>
          </p:cNvSpPr>
          <p:nvPr>
            <p:ph type="body" sz="quarter" idx="40" hasCustomPrompt="1"/>
          </p:nvPr>
        </p:nvSpPr>
        <p:spPr>
          <a:xfrm>
            <a:off x="6127139"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14" name="Text Placeholder 13"/>
          <p:cNvSpPr>
            <a:spLocks noGrp="1"/>
          </p:cNvSpPr>
          <p:nvPr>
            <p:ph type="body" sz="quarter" idx="41" hasCustomPrompt="1"/>
          </p:nvPr>
        </p:nvSpPr>
        <p:spPr>
          <a:xfrm>
            <a:off x="6703908"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smtClean="0"/>
              <a:t>Effect</a:t>
            </a:r>
            <a:endParaRPr lang="en-US"/>
          </a:p>
        </p:txBody>
      </p:sp>
      <p:sp>
        <p:nvSpPr>
          <p:cNvPr id="36" name="Text Placeholder 13"/>
          <p:cNvSpPr>
            <a:spLocks noGrp="1"/>
          </p:cNvSpPr>
          <p:nvPr>
            <p:ph type="body" sz="quarter" idx="49" hasCustomPrompt="1"/>
          </p:nvPr>
        </p:nvSpPr>
        <p:spPr>
          <a:xfrm>
            <a:off x="1312517"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37" name="Text Placeholder 13"/>
          <p:cNvSpPr>
            <a:spLocks noGrp="1"/>
          </p:cNvSpPr>
          <p:nvPr>
            <p:ph type="body" sz="quarter" idx="50" hasCustomPrompt="1"/>
          </p:nvPr>
        </p:nvSpPr>
        <p:spPr>
          <a:xfrm>
            <a:off x="735748"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38" name="Text Placeholder 13"/>
          <p:cNvSpPr>
            <a:spLocks noGrp="1"/>
          </p:cNvSpPr>
          <p:nvPr>
            <p:ph type="body" sz="quarter" idx="51" hasCustomPrompt="1"/>
          </p:nvPr>
        </p:nvSpPr>
        <p:spPr>
          <a:xfrm>
            <a:off x="158980"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39" name="Text Placeholder 12"/>
          <p:cNvSpPr>
            <a:spLocks noGrp="1"/>
          </p:cNvSpPr>
          <p:nvPr>
            <p:ph type="body" sz="quarter" idx="52" hasCustomPrompt="1"/>
          </p:nvPr>
        </p:nvSpPr>
        <p:spPr>
          <a:xfrm rot="18900000">
            <a:off x="1126270"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40" name="Text Placeholder 12"/>
          <p:cNvSpPr>
            <a:spLocks noGrp="1"/>
          </p:cNvSpPr>
          <p:nvPr>
            <p:ph type="body" sz="quarter" idx="53" hasCustomPrompt="1"/>
          </p:nvPr>
        </p:nvSpPr>
        <p:spPr>
          <a:xfrm rot="2700000">
            <a:off x="1126270"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41" name="Text Placeholder 13"/>
          <p:cNvSpPr>
            <a:spLocks noGrp="1"/>
          </p:cNvSpPr>
          <p:nvPr>
            <p:ph type="body" sz="quarter" idx="54" hasCustomPrompt="1"/>
          </p:nvPr>
        </p:nvSpPr>
        <p:spPr>
          <a:xfrm>
            <a:off x="158980"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42" name="Text Placeholder 13"/>
          <p:cNvSpPr>
            <a:spLocks noGrp="1"/>
          </p:cNvSpPr>
          <p:nvPr>
            <p:ph type="body" sz="quarter" idx="55" hasCustomPrompt="1"/>
          </p:nvPr>
        </p:nvSpPr>
        <p:spPr>
          <a:xfrm>
            <a:off x="735748"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44" name="Text Placeholder 13"/>
          <p:cNvSpPr>
            <a:spLocks noGrp="1"/>
          </p:cNvSpPr>
          <p:nvPr>
            <p:ph type="body" sz="quarter" idx="56" hasCustomPrompt="1"/>
          </p:nvPr>
        </p:nvSpPr>
        <p:spPr>
          <a:xfrm>
            <a:off x="1312517"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45" name="Text Placeholder 12"/>
          <p:cNvSpPr>
            <a:spLocks noGrp="1"/>
          </p:cNvSpPr>
          <p:nvPr>
            <p:ph type="body" sz="quarter" idx="46" hasCustomPrompt="1"/>
          </p:nvPr>
        </p:nvSpPr>
        <p:spPr>
          <a:xfrm>
            <a:off x="1323289" y="3624716"/>
            <a:ext cx="8287056"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Cause &amp; Effect Fishbone Diagram</a:t>
            </a:r>
            <a:endParaRPr lang="en-US"/>
          </a:p>
        </p:txBody>
      </p:sp>
      <p:grpSp>
        <p:nvGrpSpPr>
          <p:cNvPr id="43" name="Group 42"/>
          <p:cNvGrpSpPr/>
          <p:nvPr userDrawn="1"/>
        </p:nvGrpSpPr>
        <p:grpSpPr>
          <a:xfrm>
            <a:off x="0" y="6766560"/>
            <a:ext cx="12192000" cy="91440"/>
            <a:chOff x="0" y="4480421"/>
            <a:chExt cx="12192000" cy="91440"/>
          </a:xfrm>
        </p:grpSpPr>
        <p:sp>
          <p:nvSpPr>
            <p:cNvPr id="46" name="Rectangle 4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ectangle 5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616893285"/>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3</a:t>
            </a:r>
            <a:endParaRPr lang="en-US"/>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2</a:t>
            </a:r>
            <a:endParaRPr lang="en-US"/>
          </a:p>
        </p:txBody>
      </p:sp>
      <p:sp>
        <p:nvSpPr>
          <p:cNvPr id="68" name="Text Placeholder 13"/>
          <p:cNvSpPr>
            <a:spLocks noGrp="1"/>
          </p:cNvSpPr>
          <p:nvPr>
            <p:ph type="body" sz="quarter" idx="37"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17323592"/>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3</a:t>
            </a:r>
            <a:endParaRPr lang="en-US"/>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2864769"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2864769" y="1548551"/>
            <a:ext cx="3585150" cy="838987"/>
          </a:xfrm>
          <a:solidFill>
            <a:schemeClr val="accent1"/>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smtClean="0"/>
              <a:t>Option 2</a:t>
            </a:r>
            <a:endParaRPr lang="en-US"/>
          </a:p>
        </p:txBody>
      </p:sp>
      <p:sp>
        <p:nvSpPr>
          <p:cNvPr id="68" name="Text Placeholder 13"/>
          <p:cNvSpPr>
            <a:spLocks noGrp="1"/>
          </p:cNvSpPr>
          <p:nvPr>
            <p:ph type="body" sz="quarter" idx="37" hasCustomPrompt="1"/>
          </p:nvPr>
        </p:nvSpPr>
        <p:spPr>
          <a:xfrm>
            <a:off x="2864769"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2864769"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0698116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4286018"/>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8" name="Picture Placeholder 10"/>
          <p:cNvSpPr>
            <a:spLocks noGrp="1" noChangeAspect="1"/>
          </p:cNvSpPr>
          <p:nvPr>
            <p:ph type="pic" sz="quarter" idx="27"/>
          </p:nvPr>
        </p:nvSpPr>
        <p:spPr>
          <a:xfrm>
            <a:off x="8153399" y="1699007"/>
            <a:ext cx="3552841" cy="4286018"/>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4319579" y="1698831"/>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9" name="Picture Placeholder 10"/>
          <p:cNvSpPr>
            <a:spLocks noGrp="1" noChangeAspect="1"/>
          </p:cNvSpPr>
          <p:nvPr>
            <p:ph type="pic" sz="quarter" idx="31"/>
          </p:nvPr>
        </p:nvSpPr>
        <p:spPr>
          <a:xfrm>
            <a:off x="4319579" y="4027214"/>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6028547"/>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able 3">
    <p:spTree>
      <p:nvGrpSpPr>
        <p:cNvPr id="1" name=""/>
        <p:cNvGrpSpPr/>
        <p:nvPr/>
      </p:nvGrpSpPr>
      <p:grpSpPr>
        <a:xfrm>
          <a:off x="0" y="0"/>
          <a:ext cx="0" cy="0"/>
          <a:chOff x="0" y="0"/>
          <a:chExt cx="0" cy="0"/>
        </a:xfrm>
      </p:grpSpPr>
      <p:sp>
        <p:nvSpPr>
          <p:cNvPr id="35" name="Text Placeholder 13"/>
          <p:cNvSpPr>
            <a:spLocks noGrp="1"/>
          </p:cNvSpPr>
          <p:nvPr>
            <p:ph type="body" sz="quarter" idx="39"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36" name="Text Placeholder 12"/>
          <p:cNvSpPr>
            <a:spLocks noGrp="1"/>
          </p:cNvSpPr>
          <p:nvPr>
            <p:ph type="body" sz="quarter" idx="40"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2</a:t>
            </a:r>
            <a:endParaRPr lang="en-US"/>
          </a:p>
        </p:txBody>
      </p:sp>
      <p:sp>
        <p:nvSpPr>
          <p:cNvPr id="37" name="Text Placeholder 13"/>
          <p:cNvSpPr>
            <a:spLocks noGrp="1"/>
          </p:cNvSpPr>
          <p:nvPr>
            <p:ph type="body" sz="quarter" idx="41"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38" name="Text Placeholder 13"/>
          <p:cNvSpPr>
            <a:spLocks noGrp="1"/>
          </p:cNvSpPr>
          <p:nvPr>
            <p:ph type="body" sz="quarter" idx="42"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5742081"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5742081" y="1548551"/>
            <a:ext cx="3585150" cy="838987"/>
          </a:xfrm>
          <a:solidFill>
            <a:schemeClr val="accent3"/>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smtClean="0"/>
              <a:t>Option 3</a:t>
            </a:r>
            <a:endParaRPr lang="en-US"/>
          </a:p>
        </p:txBody>
      </p:sp>
      <p:sp>
        <p:nvSpPr>
          <p:cNvPr id="68" name="Text Placeholder 13"/>
          <p:cNvSpPr>
            <a:spLocks noGrp="1"/>
          </p:cNvSpPr>
          <p:nvPr>
            <p:ph type="body" sz="quarter" idx="37" hasCustomPrompt="1"/>
          </p:nvPr>
        </p:nvSpPr>
        <p:spPr>
          <a:xfrm>
            <a:off x="5742081"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5742081"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854064234"/>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able 4">
    <p:spTree>
      <p:nvGrpSpPr>
        <p:cNvPr id="1" name=""/>
        <p:cNvGrpSpPr/>
        <p:nvPr/>
      </p:nvGrpSpPr>
      <p:grpSpPr>
        <a:xfrm>
          <a:off x="0" y="0"/>
          <a:ext cx="0" cy="0"/>
          <a:chOff x="0" y="0"/>
          <a:chExt cx="0" cy="0"/>
        </a:xfrm>
      </p:grpSpPr>
      <p:sp>
        <p:nvSpPr>
          <p:cNvPr id="6" name="Rectangle 5"/>
          <p:cNvSpPr/>
          <p:nvPr userDrawn="1"/>
        </p:nvSpPr>
        <p:spPr>
          <a:xfrm>
            <a:off x="482600"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Rectangle 74"/>
          <p:cNvSpPr/>
          <p:nvPr userDrawn="1"/>
        </p:nvSpPr>
        <p:spPr>
          <a:xfrm>
            <a:off x="4474972"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userDrawn="1"/>
        </p:nvSpPr>
        <p:spPr>
          <a:xfrm>
            <a:off x="8467344"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1" name="Text Placeholder 12"/>
          <p:cNvSpPr>
            <a:spLocks noGrp="1"/>
          </p:cNvSpPr>
          <p:nvPr>
            <p:ph type="body" sz="quarter" idx="24" hasCustomPrompt="1"/>
          </p:nvPr>
        </p:nvSpPr>
        <p:spPr>
          <a:xfrm>
            <a:off x="482600"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1</a:t>
            </a:r>
            <a:endParaRPr lang="en-US"/>
          </a:p>
        </p:txBody>
      </p:sp>
      <p:sp>
        <p:nvSpPr>
          <p:cNvPr id="32" name="Text Placeholder 13"/>
          <p:cNvSpPr>
            <a:spLocks noGrp="1"/>
          </p:cNvSpPr>
          <p:nvPr>
            <p:ph type="body" sz="quarter" idx="25" hasCustomPrompt="1"/>
          </p:nvPr>
        </p:nvSpPr>
        <p:spPr>
          <a:xfrm>
            <a:off x="482600"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34" name="Text Placeholder 13"/>
          <p:cNvSpPr>
            <a:spLocks noGrp="1"/>
          </p:cNvSpPr>
          <p:nvPr>
            <p:ph type="body" sz="quarter" idx="26" hasCustomPrompt="1"/>
          </p:nvPr>
        </p:nvSpPr>
        <p:spPr>
          <a:xfrm>
            <a:off x="482600"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40" name="Text Placeholder 12"/>
          <p:cNvSpPr>
            <a:spLocks noGrp="1"/>
          </p:cNvSpPr>
          <p:nvPr>
            <p:ph type="body" sz="quarter" idx="28" hasCustomPrompt="1"/>
          </p:nvPr>
        </p:nvSpPr>
        <p:spPr>
          <a:xfrm>
            <a:off x="8467345"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3</a:t>
            </a:r>
            <a:endParaRPr lang="en-US"/>
          </a:p>
        </p:txBody>
      </p:sp>
      <p:sp>
        <p:nvSpPr>
          <p:cNvPr id="41" name="Text Placeholder 13"/>
          <p:cNvSpPr>
            <a:spLocks noGrp="1"/>
          </p:cNvSpPr>
          <p:nvPr>
            <p:ph type="body" sz="quarter" idx="29" hasCustomPrompt="1"/>
          </p:nvPr>
        </p:nvSpPr>
        <p:spPr>
          <a:xfrm>
            <a:off x="8467345"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42" name="Text Placeholder 13"/>
          <p:cNvSpPr>
            <a:spLocks noGrp="1"/>
          </p:cNvSpPr>
          <p:nvPr>
            <p:ph type="body" sz="quarter" idx="30" hasCustomPrompt="1"/>
          </p:nvPr>
        </p:nvSpPr>
        <p:spPr>
          <a:xfrm>
            <a:off x="8467345"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55" name="Text Placeholder 12"/>
          <p:cNvSpPr>
            <a:spLocks noGrp="1"/>
          </p:cNvSpPr>
          <p:nvPr>
            <p:ph type="body" sz="quarter" idx="36" hasCustomPrompt="1"/>
          </p:nvPr>
        </p:nvSpPr>
        <p:spPr>
          <a:xfrm>
            <a:off x="4474972"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2</a:t>
            </a:r>
            <a:endParaRPr lang="en-US"/>
          </a:p>
        </p:txBody>
      </p:sp>
      <p:sp>
        <p:nvSpPr>
          <p:cNvPr id="56" name="Text Placeholder 13"/>
          <p:cNvSpPr>
            <a:spLocks noGrp="1"/>
          </p:cNvSpPr>
          <p:nvPr>
            <p:ph type="body" sz="quarter" idx="37" hasCustomPrompt="1"/>
          </p:nvPr>
        </p:nvSpPr>
        <p:spPr>
          <a:xfrm>
            <a:off x="4474972"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57" name="Text Placeholder 13"/>
          <p:cNvSpPr>
            <a:spLocks noGrp="1"/>
          </p:cNvSpPr>
          <p:nvPr>
            <p:ph type="body" sz="quarter" idx="38" hasCustomPrompt="1"/>
          </p:nvPr>
        </p:nvSpPr>
        <p:spPr>
          <a:xfrm>
            <a:off x="4474972"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58" name="Text Placeholder 13"/>
          <p:cNvSpPr>
            <a:spLocks noGrp="1"/>
          </p:cNvSpPr>
          <p:nvPr>
            <p:ph type="body" sz="quarter" idx="39" hasCustomPrompt="1"/>
          </p:nvPr>
        </p:nvSpPr>
        <p:spPr>
          <a:xfrm>
            <a:off x="482600"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0" name="Text Placeholder 13"/>
          <p:cNvSpPr>
            <a:spLocks noGrp="1"/>
          </p:cNvSpPr>
          <p:nvPr>
            <p:ph type="body" sz="quarter" idx="40" hasCustomPrompt="1"/>
          </p:nvPr>
        </p:nvSpPr>
        <p:spPr>
          <a:xfrm>
            <a:off x="8467345"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1" name="Text Placeholder 13"/>
          <p:cNvSpPr>
            <a:spLocks noGrp="1"/>
          </p:cNvSpPr>
          <p:nvPr>
            <p:ph type="body" sz="quarter" idx="41" hasCustomPrompt="1"/>
          </p:nvPr>
        </p:nvSpPr>
        <p:spPr>
          <a:xfrm>
            <a:off x="4474972"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2" name="Text Placeholder 13"/>
          <p:cNvSpPr>
            <a:spLocks noGrp="1"/>
          </p:cNvSpPr>
          <p:nvPr>
            <p:ph type="body" sz="quarter" idx="42" hasCustomPrompt="1"/>
          </p:nvPr>
        </p:nvSpPr>
        <p:spPr>
          <a:xfrm>
            <a:off x="482600"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3" name="Text Placeholder 13"/>
          <p:cNvSpPr>
            <a:spLocks noGrp="1"/>
          </p:cNvSpPr>
          <p:nvPr>
            <p:ph type="body" sz="quarter" idx="43" hasCustomPrompt="1"/>
          </p:nvPr>
        </p:nvSpPr>
        <p:spPr>
          <a:xfrm>
            <a:off x="8467345"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4" name="Text Placeholder 13"/>
          <p:cNvSpPr>
            <a:spLocks noGrp="1"/>
          </p:cNvSpPr>
          <p:nvPr>
            <p:ph type="body" sz="quarter" idx="44" hasCustomPrompt="1"/>
          </p:nvPr>
        </p:nvSpPr>
        <p:spPr>
          <a:xfrm>
            <a:off x="4474972"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5" name="Text Placeholder 13"/>
          <p:cNvSpPr>
            <a:spLocks noGrp="1"/>
          </p:cNvSpPr>
          <p:nvPr>
            <p:ph type="body" sz="quarter" idx="45" hasCustomPrompt="1"/>
          </p:nvPr>
        </p:nvSpPr>
        <p:spPr>
          <a:xfrm>
            <a:off x="482600"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0" name="Text Placeholder 13"/>
          <p:cNvSpPr>
            <a:spLocks noGrp="1"/>
          </p:cNvSpPr>
          <p:nvPr>
            <p:ph type="body" sz="quarter" idx="46" hasCustomPrompt="1"/>
          </p:nvPr>
        </p:nvSpPr>
        <p:spPr>
          <a:xfrm>
            <a:off x="8467345"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1" name="Text Placeholder 13"/>
          <p:cNvSpPr>
            <a:spLocks noGrp="1"/>
          </p:cNvSpPr>
          <p:nvPr>
            <p:ph type="body" sz="quarter" idx="47" hasCustomPrompt="1"/>
          </p:nvPr>
        </p:nvSpPr>
        <p:spPr>
          <a:xfrm>
            <a:off x="4474972"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2" name="Text Placeholder 13"/>
          <p:cNvSpPr>
            <a:spLocks noGrp="1"/>
          </p:cNvSpPr>
          <p:nvPr>
            <p:ph type="body" sz="quarter" idx="48" hasCustomPrompt="1"/>
          </p:nvPr>
        </p:nvSpPr>
        <p:spPr>
          <a:xfrm>
            <a:off x="482600"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sp>
        <p:nvSpPr>
          <p:cNvPr id="73" name="Text Placeholder 13"/>
          <p:cNvSpPr>
            <a:spLocks noGrp="1"/>
          </p:cNvSpPr>
          <p:nvPr>
            <p:ph type="body" sz="quarter" idx="49" hasCustomPrompt="1"/>
          </p:nvPr>
        </p:nvSpPr>
        <p:spPr>
          <a:xfrm>
            <a:off x="8467345"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sp>
        <p:nvSpPr>
          <p:cNvPr id="74" name="Text Placeholder 13"/>
          <p:cNvSpPr>
            <a:spLocks noGrp="1"/>
          </p:cNvSpPr>
          <p:nvPr>
            <p:ph type="body" sz="quarter" idx="50" hasCustomPrompt="1"/>
          </p:nvPr>
        </p:nvSpPr>
        <p:spPr>
          <a:xfrm>
            <a:off x="4474972"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grpSp>
        <p:nvGrpSpPr>
          <p:cNvPr id="11" name="Group 10"/>
          <p:cNvGrpSpPr/>
          <p:nvPr userDrawn="1"/>
        </p:nvGrpSpPr>
        <p:grpSpPr>
          <a:xfrm>
            <a:off x="482600" y="3192136"/>
            <a:ext cx="3242056" cy="1584010"/>
            <a:chOff x="482600" y="3192136"/>
            <a:chExt cx="3242056" cy="1584010"/>
          </a:xfrm>
        </p:grpSpPr>
        <p:cxnSp>
          <p:nvCxnSpPr>
            <p:cNvPr id="9" name="Straight Connector 8"/>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1" name="Text Placeholder 13"/>
          <p:cNvSpPr>
            <a:spLocks noGrp="1"/>
          </p:cNvSpPr>
          <p:nvPr>
            <p:ph type="body" sz="quarter" idx="51" hasCustomPrompt="1"/>
          </p:nvPr>
        </p:nvSpPr>
        <p:spPr>
          <a:xfrm>
            <a:off x="4474972"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sp>
        <p:nvSpPr>
          <p:cNvPr id="82" name="Text Placeholder 13"/>
          <p:cNvSpPr>
            <a:spLocks noGrp="1"/>
          </p:cNvSpPr>
          <p:nvPr>
            <p:ph type="body" sz="quarter" idx="52" hasCustomPrompt="1"/>
          </p:nvPr>
        </p:nvSpPr>
        <p:spPr>
          <a:xfrm>
            <a:off x="482600"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sp>
        <p:nvSpPr>
          <p:cNvPr id="85" name="Text Placeholder 13"/>
          <p:cNvSpPr>
            <a:spLocks noGrp="1"/>
          </p:cNvSpPr>
          <p:nvPr>
            <p:ph type="body" sz="quarter" idx="53" hasCustomPrompt="1"/>
          </p:nvPr>
        </p:nvSpPr>
        <p:spPr>
          <a:xfrm>
            <a:off x="8467345"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grpSp>
        <p:nvGrpSpPr>
          <p:cNvPr id="86" name="Group 85"/>
          <p:cNvGrpSpPr/>
          <p:nvPr userDrawn="1"/>
        </p:nvGrpSpPr>
        <p:grpSpPr>
          <a:xfrm>
            <a:off x="4474972" y="3192136"/>
            <a:ext cx="3242056" cy="1584010"/>
            <a:chOff x="482600" y="3192136"/>
            <a:chExt cx="3242056" cy="1584010"/>
          </a:xfrm>
        </p:grpSpPr>
        <p:cxnSp>
          <p:nvCxnSpPr>
            <p:cNvPr id="87" name="Straight Connector 86"/>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8467344" y="3192136"/>
            <a:ext cx="3242056" cy="1584010"/>
            <a:chOff x="482600" y="3192136"/>
            <a:chExt cx="3242056" cy="1584010"/>
          </a:xfrm>
        </p:grpSpPr>
        <p:cxnSp>
          <p:nvCxnSpPr>
            <p:cNvPr id="93" name="Straight Connector 92"/>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a:xfrm>
            <a:off x="0" y="6766560"/>
            <a:ext cx="12192000" cy="91440"/>
            <a:chOff x="0" y="4480421"/>
            <a:chExt cx="12192000" cy="91440"/>
          </a:xfrm>
        </p:grpSpPr>
        <p:sp>
          <p:nvSpPr>
            <p:cNvPr id="66" name="Rectangle 6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Rectangle 6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Rectangle 6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Rectangle 6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2366139"/>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482600" y="1619250"/>
            <a:ext cx="11226801"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63013184"/>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0" y="1619250"/>
            <a:ext cx="12192000"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70975866"/>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map and char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17" name="Text Placeholder 12"/>
          <p:cNvSpPr>
            <a:spLocks noGrp="1"/>
          </p:cNvSpPr>
          <p:nvPr>
            <p:ph type="body" sz="quarter" idx="28" hasCustomPrompt="1"/>
          </p:nvPr>
        </p:nvSpPr>
        <p:spPr>
          <a:xfrm>
            <a:off x="8467345"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26" name="Text Placeholder 12"/>
          <p:cNvSpPr>
            <a:spLocks noGrp="1"/>
          </p:cNvSpPr>
          <p:nvPr>
            <p:ph type="body" sz="quarter" idx="36" hasCustomPrompt="1"/>
          </p:nvPr>
        </p:nvSpPr>
        <p:spPr>
          <a:xfrm>
            <a:off x="4472940"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29" name="Text Placeholder 5"/>
          <p:cNvSpPr>
            <a:spLocks noGrp="1"/>
          </p:cNvSpPr>
          <p:nvPr>
            <p:ph type="body" sz="quarter" idx="40"/>
          </p:nvPr>
        </p:nvSpPr>
        <p:spPr>
          <a:xfrm>
            <a:off x="4472940"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0" name="Text Placeholder 5"/>
          <p:cNvSpPr>
            <a:spLocks noGrp="1"/>
          </p:cNvSpPr>
          <p:nvPr>
            <p:ph type="body" sz="quarter" idx="41"/>
          </p:nvPr>
        </p:nvSpPr>
        <p:spPr>
          <a:xfrm>
            <a:off x="8467345"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12" name="Chart Placeholder 11"/>
          <p:cNvSpPr>
            <a:spLocks noGrp="1"/>
          </p:cNvSpPr>
          <p:nvPr>
            <p:ph type="chart" sz="quarter" idx="42"/>
          </p:nvPr>
        </p:nvSpPr>
        <p:spPr>
          <a:xfrm>
            <a:off x="482598" y="4730711"/>
            <a:ext cx="3246120" cy="1517689"/>
          </a:xfrm>
        </p:spPr>
        <p:txBody>
          <a:bodyPr/>
          <a:lstStyle/>
          <a:p>
            <a:endParaRPr lang="en-US"/>
          </a:p>
        </p:txBody>
      </p:sp>
      <p:sp>
        <p:nvSpPr>
          <p:cNvPr id="31" name="Chart Placeholder 11"/>
          <p:cNvSpPr>
            <a:spLocks noGrp="1"/>
          </p:cNvSpPr>
          <p:nvPr>
            <p:ph type="chart" sz="quarter" idx="43"/>
          </p:nvPr>
        </p:nvSpPr>
        <p:spPr>
          <a:xfrm>
            <a:off x="4472940" y="4730711"/>
            <a:ext cx="3246120" cy="1517689"/>
          </a:xfrm>
        </p:spPr>
        <p:txBody>
          <a:bodyPr/>
          <a:lstStyle/>
          <a:p>
            <a:endParaRPr lang="en-US"/>
          </a:p>
        </p:txBody>
      </p:sp>
      <p:sp>
        <p:nvSpPr>
          <p:cNvPr id="32" name="Chart Placeholder 11"/>
          <p:cNvSpPr>
            <a:spLocks noGrp="1"/>
          </p:cNvSpPr>
          <p:nvPr>
            <p:ph type="chart" sz="quarter" idx="44"/>
          </p:nvPr>
        </p:nvSpPr>
        <p:spPr>
          <a:xfrm>
            <a:off x="8467345" y="4730711"/>
            <a:ext cx="3246120" cy="1517689"/>
          </a:xfrm>
        </p:spPr>
        <p:txBody>
          <a:bodyPr/>
          <a:lstStyle/>
          <a:p>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825535798"/>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map and 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4224965"/>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4851219"/>
            <a:ext cx="5613402"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688370100"/>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map and 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694810"/>
            <a:ext cx="274320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3302053"/>
            <a:ext cx="2743200" cy="2666947"/>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602059075"/>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map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5361758"/>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COUNTRY</a:t>
            </a:r>
            <a:endParaRPr lang="en-US"/>
          </a:p>
        </p:txBody>
      </p:sp>
      <p:sp>
        <p:nvSpPr>
          <p:cNvPr id="24" name="Text Placeholder 5"/>
          <p:cNvSpPr>
            <a:spLocks noGrp="1"/>
          </p:cNvSpPr>
          <p:nvPr>
            <p:ph type="body" sz="quarter" idx="45"/>
          </p:nvPr>
        </p:nvSpPr>
        <p:spPr>
          <a:xfrm>
            <a:off x="6642100" y="1668688"/>
            <a:ext cx="5067302" cy="28906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cxnSp>
        <p:nvCxnSpPr>
          <p:cNvPr id="8" name="Straight Connector 7"/>
          <p:cNvCxnSpPr/>
          <p:nvPr userDrawn="1"/>
        </p:nvCxnSpPr>
        <p:spPr>
          <a:xfrm>
            <a:off x="6642100" y="4714194"/>
            <a:ext cx="5067302" cy="0"/>
          </a:xfrm>
          <a:prstGeom prst="line">
            <a:avLst/>
          </a:prstGeom>
          <a:ln>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grpSp>
        <p:nvGrpSpPr>
          <p:cNvPr id="16" name="Group 15"/>
          <p:cNvGrpSpPr/>
          <p:nvPr userDrawn="1"/>
        </p:nvGrpSpPr>
        <p:grpSpPr>
          <a:xfrm>
            <a:off x="0" y="6766560"/>
            <a:ext cx="12192000" cy="91440"/>
            <a:chOff x="0" y="4480421"/>
            <a:chExt cx="12192000" cy="91440"/>
          </a:xfrm>
        </p:grpSpPr>
        <p:sp>
          <p:nvSpPr>
            <p:cNvPr id="17" name="Rectangle 1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180281109"/>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invoic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able Placeholder 8"/>
          <p:cNvSpPr>
            <a:spLocks noGrp="1"/>
          </p:cNvSpPr>
          <p:nvPr>
            <p:ph type="tbl" sz="quarter" idx="13"/>
          </p:nvPr>
        </p:nvSpPr>
        <p:spPr>
          <a:xfrm>
            <a:off x="7126514" y="1654175"/>
            <a:ext cx="4586952" cy="1988911"/>
          </a:xfrm>
        </p:spPr>
        <p:txBody>
          <a:bodyPr/>
          <a:lstStyle/>
          <a:p>
            <a:endParaRPr lang="en-US"/>
          </a:p>
        </p:txBody>
      </p:sp>
      <p:sp>
        <p:nvSpPr>
          <p:cNvPr id="25" name="Table Placeholder 8"/>
          <p:cNvSpPr>
            <a:spLocks noGrp="1"/>
          </p:cNvSpPr>
          <p:nvPr>
            <p:ph type="tbl" sz="quarter" idx="14"/>
          </p:nvPr>
        </p:nvSpPr>
        <p:spPr>
          <a:xfrm>
            <a:off x="482598" y="4125686"/>
            <a:ext cx="11230867" cy="2086323"/>
          </a:xfrm>
        </p:spPr>
        <p:txBody>
          <a:bodyPr/>
          <a:lstStyle/>
          <a:p>
            <a:endParaRPr lang="en-US"/>
          </a:p>
        </p:txBody>
      </p:sp>
      <p:sp>
        <p:nvSpPr>
          <p:cNvPr id="11" name="Text Placeholder 10"/>
          <p:cNvSpPr>
            <a:spLocks noGrp="1"/>
          </p:cNvSpPr>
          <p:nvPr>
            <p:ph type="body" sz="quarter" idx="15" hasCustomPrompt="1"/>
          </p:nvPr>
        </p:nvSpPr>
        <p:spPr>
          <a:xfrm>
            <a:off x="482598" y="1981511"/>
            <a:ext cx="5236031" cy="1890071"/>
          </a:xfrm>
        </p:spPr>
        <p:txBody>
          <a:bodyPr>
            <a:normAutofit/>
          </a:bodyPr>
          <a:lstStyle>
            <a:lvl1pPr marL="0" indent="0">
              <a:spcBef>
                <a:spcPts val="0"/>
              </a:spcBef>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Supplier information (address, phone #, etc.)</a:t>
            </a:r>
            <a:endParaRPr lang="en-US"/>
          </a:p>
        </p:txBody>
      </p:sp>
      <p:sp>
        <p:nvSpPr>
          <p:cNvPr id="26" name="Text Placeholder 10"/>
          <p:cNvSpPr>
            <a:spLocks noGrp="1"/>
          </p:cNvSpPr>
          <p:nvPr>
            <p:ph type="body" sz="quarter" idx="16" hasCustomPrompt="1"/>
          </p:nvPr>
        </p:nvSpPr>
        <p:spPr>
          <a:xfrm>
            <a:off x="482597" y="1630415"/>
            <a:ext cx="5236031" cy="332086"/>
          </a:xfrm>
        </p:spPr>
        <p:txBody>
          <a:bodyPr>
            <a:noAutofit/>
          </a:bodyPr>
          <a:lstStyle>
            <a:lvl1pPr marL="0" indent="0">
              <a:buNone/>
              <a:defRPr sz="1800" b="1"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Invoice to:</a:t>
            </a:r>
            <a:endParaRPr lang="en-US"/>
          </a:p>
        </p:txBody>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984862248"/>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ntent and 6 icons lef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82598"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17" name="Text Placeholder 10"/>
          <p:cNvSpPr>
            <a:spLocks noGrp="1"/>
          </p:cNvSpPr>
          <p:nvPr>
            <p:ph type="body" sz="quarter" idx="16" hasCustomPrompt="1"/>
          </p:nvPr>
        </p:nvSpPr>
        <p:spPr>
          <a:xfrm>
            <a:off x="48259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4" name="Text Placeholder 10"/>
          <p:cNvSpPr>
            <a:spLocks noGrp="1"/>
          </p:cNvSpPr>
          <p:nvPr>
            <p:ph type="body" sz="quarter" idx="17" hasCustomPrompt="1"/>
          </p:nvPr>
        </p:nvSpPr>
        <p:spPr>
          <a:xfrm>
            <a:off x="1718562"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7" name="Text Placeholder 10"/>
          <p:cNvSpPr>
            <a:spLocks noGrp="1"/>
          </p:cNvSpPr>
          <p:nvPr>
            <p:ph type="body" sz="quarter" idx="18" hasCustomPrompt="1"/>
          </p:nvPr>
        </p:nvSpPr>
        <p:spPr>
          <a:xfrm>
            <a:off x="2954526"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8" name="Text Placeholder 10"/>
          <p:cNvSpPr>
            <a:spLocks noGrp="1"/>
          </p:cNvSpPr>
          <p:nvPr>
            <p:ph type="body" sz="quarter" idx="19" hasCustomPrompt="1"/>
          </p:nvPr>
        </p:nvSpPr>
        <p:spPr>
          <a:xfrm>
            <a:off x="4190490"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9" name="Text Placeholder 10"/>
          <p:cNvSpPr>
            <a:spLocks noGrp="1"/>
          </p:cNvSpPr>
          <p:nvPr>
            <p:ph type="body" sz="quarter" idx="20" hasCustomPrompt="1"/>
          </p:nvPr>
        </p:nvSpPr>
        <p:spPr>
          <a:xfrm>
            <a:off x="5426454"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0" name="Text Placeholder 10"/>
          <p:cNvSpPr>
            <a:spLocks noGrp="1"/>
          </p:cNvSpPr>
          <p:nvPr>
            <p:ph type="body" sz="quarter" idx="21" hasCustomPrompt="1"/>
          </p:nvPr>
        </p:nvSpPr>
        <p:spPr>
          <a:xfrm>
            <a:off x="666241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1" name="Text Placeholder 10"/>
          <p:cNvSpPr>
            <a:spLocks noGrp="1"/>
          </p:cNvSpPr>
          <p:nvPr>
            <p:ph type="body" sz="quarter" idx="22" hasCustomPrompt="1"/>
          </p:nvPr>
        </p:nvSpPr>
        <p:spPr>
          <a:xfrm>
            <a:off x="48259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38" name="Text Placeholder 10"/>
          <p:cNvSpPr>
            <a:spLocks noGrp="1"/>
          </p:cNvSpPr>
          <p:nvPr>
            <p:ph type="body" sz="quarter" idx="28" hasCustomPrompt="1"/>
          </p:nvPr>
        </p:nvSpPr>
        <p:spPr>
          <a:xfrm>
            <a:off x="482598"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39" name="Text Placeholder 10"/>
          <p:cNvSpPr>
            <a:spLocks noGrp="1"/>
          </p:cNvSpPr>
          <p:nvPr>
            <p:ph type="body" sz="quarter" idx="29" hasCustomPrompt="1"/>
          </p:nvPr>
        </p:nvSpPr>
        <p:spPr>
          <a:xfrm>
            <a:off x="1718562"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0" name="Text Placeholder 10"/>
          <p:cNvSpPr>
            <a:spLocks noGrp="1"/>
          </p:cNvSpPr>
          <p:nvPr>
            <p:ph type="body" sz="quarter" idx="30" hasCustomPrompt="1"/>
          </p:nvPr>
        </p:nvSpPr>
        <p:spPr>
          <a:xfrm>
            <a:off x="2954526"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1" name="Text Placeholder 10"/>
          <p:cNvSpPr>
            <a:spLocks noGrp="1"/>
          </p:cNvSpPr>
          <p:nvPr>
            <p:ph type="body" sz="quarter" idx="31" hasCustomPrompt="1"/>
          </p:nvPr>
        </p:nvSpPr>
        <p:spPr>
          <a:xfrm>
            <a:off x="4190490"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2" name="Text Placeholder 10"/>
          <p:cNvSpPr>
            <a:spLocks noGrp="1"/>
          </p:cNvSpPr>
          <p:nvPr>
            <p:ph type="body" sz="quarter" idx="32" hasCustomPrompt="1"/>
          </p:nvPr>
        </p:nvSpPr>
        <p:spPr>
          <a:xfrm>
            <a:off x="5426454"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3" name="Text Placeholder 10"/>
          <p:cNvSpPr>
            <a:spLocks noGrp="1"/>
          </p:cNvSpPr>
          <p:nvPr>
            <p:ph type="body" sz="quarter" idx="33" hasCustomPrompt="1"/>
          </p:nvPr>
        </p:nvSpPr>
        <p:spPr>
          <a:xfrm>
            <a:off x="666241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4" name="Text Placeholder 10"/>
          <p:cNvSpPr>
            <a:spLocks noGrp="1"/>
          </p:cNvSpPr>
          <p:nvPr>
            <p:ph type="body" sz="quarter" idx="34" hasCustomPrompt="1"/>
          </p:nvPr>
        </p:nvSpPr>
        <p:spPr>
          <a:xfrm>
            <a:off x="482598"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title here</a:t>
            </a:r>
            <a:endParaRPr lang="en-US"/>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86421916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860857"/>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861032"/>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8" name="Picture Placeholder 10"/>
          <p:cNvSpPr>
            <a:spLocks noGrp="1" noChangeAspect="1"/>
          </p:cNvSpPr>
          <p:nvPr>
            <p:ph type="pic" sz="quarter" idx="27"/>
          </p:nvPr>
        </p:nvSpPr>
        <p:spPr>
          <a:xfrm>
            <a:off x="6403960" y="1861032"/>
            <a:ext cx="5305441" cy="3915447"/>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2238359" y="3818668"/>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818843"/>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21" name="Group 20"/>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6940822"/>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ontent and 6 icons righ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774183"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17" name="Text Placeholder 10"/>
          <p:cNvSpPr>
            <a:spLocks noGrp="1"/>
          </p:cNvSpPr>
          <p:nvPr>
            <p:ph type="body" sz="quarter" idx="16" hasCustomPrompt="1"/>
          </p:nvPr>
        </p:nvSpPr>
        <p:spPr>
          <a:xfrm>
            <a:off x="477418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4" name="Text Placeholder 10"/>
          <p:cNvSpPr>
            <a:spLocks noGrp="1"/>
          </p:cNvSpPr>
          <p:nvPr>
            <p:ph type="body" sz="quarter" idx="17" hasCustomPrompt="1"/>
          </p:nvPr>
        </p:nvSpPr>
        <p:spPr>
          <a:xfrm>
            <a:off x="6010147"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7" name="Text Placeholder 10"/>
          <p:cNvSpPr>
            <a:spLocks noGrp="1"/>
          </p:cNvSpPr>
          <p:nvPr>
            <p:ph type="body" sz="quarter" idx="18" hasCustomPrompt="1"/>
          </p:nvPr>
        </p:nvSpPr>
        <p:spPr>
          <a:xfrm>
            <a:off x="7246111"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8" name="Text Placeholder 10"/>
          <p:cNvSpPr>
            <a:spLocks noGrp="1"/>
          </p:cNvSpPr>
          <p:nvPr>
            <p:ph type="body" sz="quarter" idx="19" hasCustomPrompt="1"/>
          </p:nvPr>
        </p:nvSpPr>
        <p:spPr>
          <a:xfrm>
            <a:off x="8482075"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9" name="Text Placeholder 10"/>
          <p:cNvSpPr>
            <a:spLocks noGrp="1"/>
          </p:cNvSpPr>
          <p:nvPr>
            <p:ph type="body" sz="quarter" idx="20" hasCustomPrompt="1"/>
          </p:nvPr>
        </p:nvSpPr>
        <p:spPr>
          <a:xfrm>
            <a:off x="9718039"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0" name="Text Placeholder 10"/>
          <p:cNvSpPr>
            <a:spLocks noGrp="1"/>
          </p:cNvSpPr>
          <p:nvPr>
            <p:ph type="body" sz="quarter" idx="21" hasCustomPrompt="1"/>
          </p:nvPr>
        </p:nvSpPr>
        <p:spPr>
          <a:xfrm>
            <a:off x="1095400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1" name="Text Placeholder 10"/>
          <p:cNvSpPr>
            <a:spLocks noGrp="1"/>
          </p:cNvSpPr>
          <p:nvPr>
            <p:ph type="body" sz="quarter" idx="22" hasCustomPrompt="1"/>
          </p:nvPr>
        </p:nvSpPr>
        <p:spPr>
          <a:xfrm>
            <a:off x="477418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38" name="Text Placeholder 10"/>
          <p:cNvSpPr>
            <a:spLocks noGrp="1"/>
          </p:cNvSpPr>
          <p:nvPr>
            <p:ph type="body" sz="quarter" idx="28" hasCustomPrompt="1"/>
          </p:nvPr>
        </p:nvSpPr>
        <p:spPr>
          <a:xfrm>
            <a:off x="4774183"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39" name="Text Placeholder 10"/>
          <p:cNvSpPr>
            <a:spLocks noGrp="1"/>
          </p:cNvSpPr>
          <p:nvPr>
            <p:ph type="body" sz="quarter" idx="29" hasCustomPrompt="1"/>
          </p:nvPr>
        </p:nvSpPr>
        <p:spPr>
          <a:xfrm>
            <a:off x="6010147"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0" name="Text Placeholder 10"/>
          <p:cNvSpPr>
            <a:spLocks noGrp="1"/>
          </p:cNvSpPr>
          <p:nvPr>
            <p:ph type="body" sz="quarter" idx="30" hasCustomPrompt="1"/>
          </p:nvPr>
        </p:nvSpPr>
        <p:spPr>
          <a:xfrm>
            <a:off x="7246111"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1" name="Text Placeholder 10"/>
          <p:cNvSpPr>
            <a:spLocks noGrp="1"/>
          </p:cNvSpPr>
          <p:nvPr>
            <p:ph type="body" sz="quarter" idx="31" hasCustomPrompt="1"/>
          </p:nvPr>
        </p:nvSpPr>
        <p:spPr>
          <a:xfrm>
            <a:off x="8482075"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2" name="Text Placeholder 10"/>
          <p:cNvSpPr>
            <a:spLocks noGrp="1"/>
          </p:cNvSpPr>
          <p:nvPr>
            <p:ph type="body" sz="quarter" idx="32" hasCustomPrompt="1"/>
          </p:nvPr>
        </p:nvSpPr>
        <p:spPr>
          <a:xfrm>
            <a:off x="9718039"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3" name="Text Placeholder 10"/>
          <p:cNvSpPr>
            <a:spLocks noGrp="1"/>
          </p:cNvSpPr>
          <p:nvPr>
            <p:ph type="body" sz="quarter" idx="33" hasCustomPrompt="1"/>
          </p:nvPr>
        </p:nvSpPr>
        <p:spPr>
          <a:xfrm>
            <a:off x="1095400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4" name="Text Placeholder 10"/>
          <p:cNvSpPr>
            <a:spLocks noGrp="1"/>
          </p:cNvSpPr>
          <p:nvPr>
            <p:ph type="body" sz="quarter" idx="34" hasCustomPrompt="1"/>
          </p:nvPr>
        </p:nvSpPr>
        <p:spPr>
          <a:xfrm>
            <a:off x="4774183"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title here</a:t>
            </a:r>
            <a:endParaRPr lang="en-US"/>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856225727"/>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iMac">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24" name="Picture Placeholder 5"/>
          <p:cNvSpPr>
            <a:spLocks noGrp="1"/>
          </p:cNvSpPr>
          <p:nvPr>
            <p:ph type="pic" sz="quarter" idx="22"/>
          </p:nvPr>
        </p:nvSpPr>
        <p:spPr>
          <a:xfrm>
            <a:off x="1273978" y="1965559"/>
            <a:ext cx="4581144" cy="2587752"/>
          </a:xfrm>
        </p:spPr>
        <p:txBody>
          <a:bodyPr/>
          <a:lstStyle/>
          <a:p>
            <a:endParaRPr lang="en-US"/>
          </a:p>
        </p:txBody>
      </p:sp>
      <p:grpSp>
        <p:nvGrpSpPr>
          <p:cNvPr id="37" name="Group 36"/>
          <p:cNvGrpSpPr/>
          <p:nvPr userDrawn="1"/>
        </p:nvGrpSpPr>
        <p:grpSpPr>
          <a:xfrm>
            <a:off x="0" y="6766560"/>
            <a:ext cx="12192000" cy="91440"/>
            <a:chOff x="0" y="4480421"/>
            <a:chExt cx="12192000" cy="91440"/>
          </a:xfrm>
        </p:grpSpPr>
        <p:sp>
          <p:nvSpPr>
            <p:cNvPr id="40" name="Rectangle 3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91782256"/>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pic>
        <p:nvPicPr>
          <p:cNvPr id="3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2608" y="1801199"/>
            <a:ext cx="6167436" cy="354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Picture Placeholder 4"/>
          <p:cNvSpPr>
            <a:spLocks noGrp="1"/>
          </p:cNvSpPr>
          <p:nvPr>
            <p:ph type="pic" sz="quarter" idx="22"/>
          </p:nvPr>
        </p:nvSpPr>
        <p:spPr>
          <a:xfrm>
            <a:off x="963750" y="2037929"/>
            <a:ext cx="4645152" cy="2895111"/>
          </a:xfrm>
        </p:spPr>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59684335"/>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Pad blac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userDrawn="1"/>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chemeClr val="tx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6" name="Shape 8"/>
            <p:cNvSpPr/>
            <p:nvPr userDrawn="1"/>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517673210"/>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apple watch">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Freeform 9"/>
          <p:cNvSpPr>
            <a:spLocks/>
          </p:cNvSpPr>
          <p:nvPr userDrawn="1"/>
        </p:nvSpPr>
        <p:spPr bwMode="auto">
          <a:xfrm>
            <a:off x="4523145" y="2996164"/>
            <a:ext cx="177209" cy="410605"/>
          </a:xfrm>
          <a:custGeom>
            <a:avLst/>
            <a:gdLst>
              <a:gd name="T0" fmla="*/ 62 w 123"/>
              <a:gd name="T1" fmla="*/ 0 h 285"/>
              <a:gd name="T2" fmla="*/ 81 w 123"/>
              <a:gd name="T3" fmla="*/ 4 h 285"/>
              <a:gd name="T4" fmla="*/ 98 w 123"/>
              <a:gd name="T5" fmla="*/ 11 h 285"/>
              <a:gd name="T6" fmla="*/ 111 w 123"/>
              <a:gd name="T7" fmla="*/ 25 h 285"/>
              <a:gd name="T8" fmla="*/ 121 w 123"/>
              <a:gd name="T9" fmla="*/ 42 h 285"/>
              <a:gd name="T10" fmla="*/ 123 w 123"/>
              <a:gd name="T11" fmla="*/ 61 h 285"/>
              <a:gd name="T12" fmla="*/ 123 w 123"/>
              <a:gd name="T13" fmla="*/ 224 h 285"/>
              <a:gd name="T14" fmla="*/ 121 w 123"/>
              <a:gd name="T15" fmla="*/ 243 h 285"/>
              <a:gd name="T16" fmla="*/ 111 w 123"/>
              <a:gd name="T17" fmla="*/ 260 h 285"/>
              <a:gd name="T18" fmla="*/ 98 w 123"/>
              <a:gd name="T19" fmla="*/ 273 h 285"/>
              <a:gd name="T20" fmla="*/ 81 w 123"/>
              <a:gd name="T21" fmla="*/ 282 h 285"/>
              <a:gd name="T22" fmla="*/ 62 w 123"/>
              <a:gd name="T23" fmla="*/ 285 h 285"/>
              <a:gd name="T24" fmla="*/ 42 w 123"/>
              <a:gd name="T25" fmla="*/ 282 h 285"/>
              <a:gd name="T26" fmla="*/ 25 w 123"/>
              <a:gd name="T27" fmla="*/ 273 h 285"/>
              <a:gd name="T28" fmla="*/ 12 w 123"/>
              <a:gd name="T29" fmla="*/ 260 h 285"/>
              <a:gd name="T30" fmla="*/ 3 w 123"/>
              <a:gd name="T31" fmla="*/ 243 h 285"/>
              <a:gd name="T32" fmla="*/ 0 w 123"/>
              <a:gd name="T33" fmla="*/ 224 h 285"/>
              <a:gd name="T34" fmla="*/ 0 w 123"/>
              <a:gd name="T35" fmla="*/ 61 h 285"/>
              <a:gd name="T36" fmla="*/ 3 w 123"/>
              <a:gd name="T37" fmla="*/ 42 h 285"/>
              <a:gd name="T38" fmla="*/ 12 w 123"/>
              <a:gd name="T39" fmla="*/ 25 h 285"/>
              <a:gd name="T40" fmla="*/ 25 w 123"/>
              <a:gd name="T41" fmla="*/ 11 h 285"/>
              <a:gd name="T42" fmla="*/ 42 w 123"/>
              <a:gd name="T43" fmla="*/ 4 h 285"/>
              <a:gd name="T44" fmla="*/ 62 w 123"/>
              <a:gd name="T4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285">
                <a:moveTo>
                  <a:pt x="62" y="0"/>
                </a:moveTo>
                <a:lnTo>
                  <a:pt x="81" y="4"/>
                </a:lnTo>
                <a:lnTo>
                  <a:pt x="98" y="11"/>
                </a:lnTo>
                <a:lnTo>
                  <a:pt x="111" y="25"/>
                </a:lnTo>
                <a:lnTo>
                  <a:pt x="121" y="42"/>
                </a:lnTo>
                <a:lnTo>
                  <a:pt x="123" y="61"/>
                </a:lnTo>
                <a:lnTo>
                  <a:pt x="123" y="224"/>
                </a:lnTo>
                <a:lnTo>
                  <a:pt x="121" y="243"/>
                </a:lnTo>
                <a:lnTo>
                  <a:pt x="111" y="260"/>
                </a:lnTo>
                <a:lnTo>
                  <a:pt x="98" y="273"/>
                </a:lnTo>
                <a:lnTo>
                  <a:pt x="81" y="282"/>
                </a:lnTo>
                <a:lnTo>
                  <a:pt x="62" y="285"/>
                </a:lnTo>
                <a:lnTo>
                  <a:pt x="42" y="282"/>
                </a:lnTo>
                <a:lnTo>
                  <a:pt x="25" y="273"/>
                </a:lnTo>
                <a:lnTo>
                  <a:pt x="12" y="260"/>
                </a:lnTo>
                <a:lnTo>
                  <a:pt x="3" y="243"/>
                </a:lnTo>
                <a:lnTo>
                  <a:pt x="0" y="224"/>
                </a:lnTo>
                <a:lnTo>
                  <a:pt x="0" y="61"/>
                </a:lnTo>
                <a:lnTo>
                  <a:pt x="3" y="42"/>
                </a:lnTo>
                <a:lnTo>
                  <a:pt x="12" y="25"/>
                </a:lnTo>
                <a:lnTo>
                  <a:pt x="25" y="11"/>
                </a:lnTo>
                <a:lnTo>
                  <a:pt x="42" y="4"/>
                </a:lnTo>
                <a:lnTo>
                  <a:pt x="6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0" name="Freeform 10"/>
          <p:cNvSpPr>
            <a:spLocks/>
          </p:cNvSpPr>
          <p:nvPr userDrawn="1"/>
        </p:nvSpPr>
        <p:spPr bwMode="auto">
          <a:xfrm>
            <a:off x="4569248" y="4203183"/>
            <a:ext cx="122461" cy="609423"/>
          </a:xfrm>
          <a:custGeom>
            <a:avLst/>
            <a:gdLst>
              <a:gd name="T0" fmla="*/ 42 w 85"/>
              <a:gd name="T1" fmla="*/ 0 h 423"/>
              <a:gd name="T2" fmla="*/ 59 w 85"/>
              <a:gd name="T3" fmla="*/ 4 h 423"/>
              <a:gd name="T4" fmla="*/ 72 w 85"/>
              <a:gd name="T5" fmla="*/ 13 h 423"/>
              <a:gd name="T6" fmla="*/ 81 w 85"/>
              <a:gd name="T7" fmla="*/ 27 h 423"/>
              <a:gd name="T8" fmla="*/ 85 w 85"/>
              <a:gd name="T9" fmla="*/ 44 h 423"/>
              <a:gd name="T10" fmla="*/ 85 w 85"/>
              <a:gd name="T11" fmla="*/ 380 h 423"/>
              <a:gd name="T12" fmla="*/ 81 w 85"/>
              <a:gd name="T13" fmla="*/ 397 h 423"/>
              <a:gd name="T14" fmla="*/ 72 w 85"/>
              <a:gd name="T15" fmla="*/ 410 h 423"/>
              <a:gd name="T16" fmla="*/ 59 w 85"/>
              <a:gd name="T17" fmla="*/ 419 h 423"/>
              <a:gd name="T18" fmla="*/ 42 w 85"/>
              <a:gd name="T19" fmla="*/ 423 h 423"/>
              <a:gd name="T20" fmla="*/ 26 w 85"/>
              <a:gd name="T21" fmla="*/ 419 h 423"/>
              <a:gd name="T22" fmla="*/ 11 w 85"/>
              <a:gd name="T23" fmla="*/ 410 h 423"/>
              <a:gd name="T24" fmla="*/ 2 w 85"/>
              <a:gd name="T25" fmla="*/ 397 h 423"/>
              <a:gd name="T26" fmla="*/ 0 w 85"/>
              <a:gd name="T27" fmla="*/ 380 h 423"/>
              <a:gd name="T28" fmla="*/ 0 w 85"/>
              <a:gd name="T29" fmla="*/ 44 h 423"/>
              <a:gd name="T30" fmla="*/ 2 w 85"/>
              <a:gd name="T31" fmla="*/ 27 h 423"/>
              <a:gd name="T32" fmla="*/ 11 w 85"/>
              <a:gd name="T33" fmla="*/ 13 h 423"/>
              <a:gd name="T34" fmla="*/ 26 w 85"/>
              <a:gd name="T35" fmla="*/ 4 h 423"/>
              <a:gd name="T36" fmla="*/ 42 w 85"/>
              <a:gd name="T3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23">
                <a:moveTo>
                  <a:pt x="42" y="0"/>
                </a:moveTo>
                <a:lnTo>
                  <a:pt x="59" y="4"/>
                </a:lnTo>
                <a:lnTo>
                  <a:pt x="72" y="13"/>
                </a:lnTo>
                <a:lnTo>
                  <a:pt x="81" y="27"/>
                </a:lnTo>
                <a:lnTo>
                  <a:pt x="85" y="44"/>
                </a:lnTo>
                <a:lnTo>
                  <a:pt x="85" y="380"/>
                </a:lnTo>
                <a:lnTo>
                  <a:pt x="81" y="397"/>
                </a:lnTo>
                <a:lnTo>
                  <a:pt x="72" y="410"/>
                </a:lnTo>
                <a:lnTo>
                  <a:pt x="59" y="419"/>
                </a:lnTo>
                <a:lnTo>
                  <a:pt x="42" y="423"/>
                </a:lnTo>
                <a:lnTo>
                  <a:pt x="26" y="419"/>
                </a:lnTo>
                <a:lnTo>
                  <a:pt x="11" y="410"/>
                </a:lnTo>
                <a:lnTo>
                  <a:pt x="2" y="397"/>
                </a:lnTo>
                <a:lnTo>
                  <a:pt x="0" y="380"/>
                </a:lnTo>
                <a:lnTo>
                  <a:pt x="0" y="44"/>
                </a:lnTo>
                <a:lnTo>
                  <a:pt x="2" y="27"/>
                </a:lnTo>
                <a:lnTo>
                  <a:pt x="11" y="13"/>
                </a:lnTo>
                <a:lnTo>
                  <a:pt x="26" y="4"/>
                </a:lnTo>
                <a:lnTo>
                  <a:pt x="4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1" name="Freeform 11"/>
          <p:cNvSpPr>
            <a:spLocks/>
          </p:cNvSpPr>
          <p:nvPr userDrawn="1"/>
        </p:nvSpPr>
        <p:spPr bwMode="auto">
          <a:xfrm>
            <a:off x="1997569" y="1313407"/>
            <a:ext cx="2645155" cy="5077084"/>
          </a:xfrm>
          <a:custGeom>
            <a:avLst/>
            <a:gdLst>
              <a:gd name="T0" fmla="*/ 1141 w 1836"/>
              <a:gd name="T1" fmla="*/ 5 h 3524"/>
              <a:gd name="T2" fmla="*/ 1354 w 1836"/>
              <a:gd name="T3" fmla="*/ 24 h 3524"/>
              <a:gd name="T4" fmla="*/ 1436 w 1836"/>
              <a:gd name="T5" fmla="*/ 59 h 3524"/>
              <a:gd name="T6" fmla="*/ 1480 w 1836"/>
              <a:gd name="T7" fmla="*/ 132 h 3524"/>
              <a:gd name="T8" fmla="*/ 1489 w 1836"/>
              <a:gd name="T9" fmla="*/ 221 h 3524"/>
              <a:gd name="T10" fmla="*/ 1504 w 1836"/>
              <a:gd name="T11" fmla="*/ 384 h 3524"/>
              <a:gd name="T12" fmla="*/ 1545 w 1836"/>
              <a:gd name="T13" fmla="*/ 528 h 3524"/>
              <a:gd name="T14" fmla="*/ 1618 w 1836"/>
              <a:gd name="T15" fmla="*/ 653 h 3524"/>
              <a:gd name="T16" fmla="*/ 1697 w 1836"/>
              <a:gd name="T17" fmla="*/ 725 h 3524"/>
              <a:gd name="T18" fmla="*/ 1760 w 1836"/>
              <a:gd name="T19" fmla="*/ 776 h 3524"/>
              <a:gd name="T20" fmla="*/ 1821 w 1836"/>
              <a:gd name="T21" fmla="*/ 871 h 3524"/>
              <a:gd name="T22" fmla="*/ 1836 w 1836"/>
              <a:gd name="T23" fmla="*/ 2546 h 3524"/>
              <a:gd name="T24" fmla="*/ 1821 w 1836"/>
              <a:gd name="T25" fmla="*/ 2630 h 3524"/>
              <a:gd name="T26" fmla="*/ 1761 w 1836"/>
              <a:gd name="T27" fmla="*/ 2739 h 3524"/>
              <a:gd name="T28" fmla="*/ 1665 w 1836"/>
              <a:gd name="T29" fmla="*/ 2821 h 3524"/>
              <a:gd name="T30" fmla="*/ 1592 w 1836"/>
              <a:gd name="T31" fmla="*/ 2896 h 3524"/>
              <a:gd name="T32" fmla="*/ 1529 w 1836"/>
              <a:gd name="T33" fmla="*/ 3033 h 3524"/>
              <a:gd name="T34" fmla="*/ 1507 w 1836"/>
              <a:gd name="T35" fmla="*/ 3168 h 3524"/>
              <a:gd name="T36" fmla="*/ 1497 w 1836"/>
              <a:gd name="T37" fmla="*/ 3294 h 3524"/>
              <a:gd name="T38" fmla="*/ 1473 w 1836"/>
              <a:gd name="T39" fmla="*/ 3392 h 3524"/>
              <a:gd name="T40" fmla="*/ 1429 w 1836"/>
              <a:gd name="T41" fmla="*/ 3455 h 3524"/>
              <a:gd name="T42" fmla="*/ 1346 w 1836"/>
              <a:gd name="T43" fmla="*/ 3494 h 3524"/>
              <a:gd name="T44" fmla="*/ 1247 w 1836"/>
              <a:gd name="T45" fmla="*/ 3508 h 3524"/>
              <a:gd name="T46" fmla="*/ 918 w 1836"/>
              <a:gd name="T47" fmla="*/ 3524 h 3524"/>
              <a:gd name="T48" fmla="*/ 589 w 1836"/>
              <a:gd name="T49" fmla="*/ 3508 h 3524"/>
              <a:gd name="T50" fmla="*/ 490 w 1836"/>
              <a:gd name="T51" fmla="*/ 3494 h 3524"/>
              <a:gd name="T52" fmla="*/ 407 w 1836"/>
              <a:gd name="T53" fmla="*/ 3455 h 3524"/>
              <a:gd name="T54" fmla="*/ 363 w 1836"/>
              <a:gd name="T55" fmla="*/ 3392 h 3524"/>
              <a:gd name="T56" fmla="*/ 339 w 1836"/>
              <a:gd name="T57" fmla="*/ 3294 h 3524"/>
              <a:gd name="T58" fmla="*/ 329 w 1836"/>
              <a:gd name="T59" fmla="*/ 3168 h 3524"/>
              <a:gd name="T60" fmla="*/ 307 w 1836"/>
              <a:gd name="T61" fmla="*/ 3033 h 3524"/>
              <a:gd name="T62" fmla="*/ 244 w 1836"/>
              <a:gd name="T63" fmla="*/ 2896 h 3524"/>
              <a:gd name="T64" fmla="*/ 171 w 1836"/>
              <a:gd name="T65" fmla="*/ 2821 h 3524"/>
              <a:gd name="T66" fmla="*/ 87 w 1836"/>
              <a:gd name="T67" fmla="*/ 2744 h 3524"/>
              <a:gd name="T68" fmla="*/ 34 w 1836"/>
              <a:gd name="T69" fmla="*/ 2676 h 3524"/>
              <a:gd name="T70" fmla="*/ 6 w 1836"/>
              <a:gd name="T71" fmla="*/ 2589 h 3524"/>
              <a:gd name="T72" fmla="*/ 0 w 1836"/>
              <a:gd name="T73" fmla="*/ 943 h 3524"/>
              <a:gd name="T74" fmla="*/ 30 w 1836"/>
              <a:gd name="T75" fmla="*/ 836 h 3524"/>
              <a:gd name="T76" fmla="*/ 104 w 1836"/>
              <a:gd name="T77" fmla="*/ 750 h 3524"/>
              <a:gd name="T78" fmla="*/ 144 w 1836"/>
              <a:gd name="T79" fmla="*/ 721 h 3524"/>
              <a:gd name="T80" fmla="*/ 240 w 1836"/>
              <a:gd name="T81" fmla="*/ 623 h 3524"/>
              <a:gd name="T82" fmla="*/ 305 w 1836"/>
              <a:gd name="T83" fmla="*/ 487 h 3524"/>
              <a:gd name="T84" fmla="*/ 338 w 1836"/>
              <a:gd name="T85" fmla="*/ 335 h 3524"/>
              <a:gd name="T86" fmla="*/ 347 w 1836"/>
              <a:gd name="T87" fmla="*/ 204 h 3524"/>
              <a:gd name="T88" fmla="*/ 367 w 1836"/>
              <a:gd name="T89" fmla="*/ 103 h 3524"/>
              <a:gd name="T90" fmla="*/ 423 w 1836"/>
              <a:gd name="T91" fmla="*/ 43 h 3524"/>
              <a:gd name="T92" fmla="*/ 517 w 1836"/>
              <a:gd name="T93" fmla="*/ 18 h 3524"/>
              <a:gd name="T94" fmla="*/ 843 w 1836"/>
              <a:gd name="T95" fmla="*/ 0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6" h="3524">
                <a:moveTo>
                  <a:pt x="843" y="0"/>
                </a:moveTo>
                <a:lnTo>
                  <a:pt x="993" y="0"/>
                </a:lnTo>
                <a:lnTo>
                  <a:pt x="1141" y="5"/>
                </a:lnTo>
                <a:lnTo>
                  <a:pt x="1287" y="16"/>
                </a:lnTo>
                <a:lnTo>
                  <a:pt x="1319" y="18"/>
                </a:lnTo>
                <a:lnTo>
                  <a:pt x="1354" y="24"/>
                </a:lnTo>
                <a:lnTo>
                  <a:pt x="1385" y="31"/>
                </a:lnTo>
                <a:lnTo>
                  <a:pt x="1413" y="43"/>
                </a:lnTo>
                <a:lnTo>
                  <a:pt x="1436" y="59"/>
                </a:lnTo>
                <a:lnTo>
                  <a:pt x="1455" y="80"/>
                </a:lnTo>
                <a:lnTo>
                  <a:pt x="1469" y="103"/>
                </a:lnTo>
                <a:lnTo>
                  <a:pt x="1480" y="132"/>
                </a:lnTo>
                <a:lnTo>
                  <a:pt x="1486" y="166"/>
                </a:lnTo>
                <a:lnTo>
                  <a:pt x="1489" y="204"/>
                </a:lnTo>
                <a:lnTo>
                  <a:pt x="1489" y="221"/>
                </a:lnTo>
                <a:lnTo>
                  <a:pt x="1493" y="284"/>
                </a:lnTo>
                <a:lnTo>
                  <a:pt x="1498" y="334"/>
                </a:lnTo>
                <a:lnTo>
                  <a:pt x="1504" y="384"/>
                </a:lnTo>
                <a:lnTo>
                  <a:pt x="1515" y="432"/>
                </a:lnTo>
                <a:lnTo>
                  <a:pt x="1528" y="480"/>
                </a:lnTo>
                <a:lnTo>
                  <a:pt x="1545" y="528"/>
                </a:lnTo>
                <a:lnTo>
                  <a:pt x="1565" y="572"/>
                </a:lnTo>
                <a:lnTo>
                  <a:pt x="1590" y="614"/>
                </a:lnTo>
                <a:lnTo>
                  <a:pt x="1618" y="653"/>
                </a:lnTo>
                <a:lnTo>
                  <a:pt x="1652" y="689"/>
                </a:lnTo>
                <a:lnTo>
                  <a:pt x="1692" y="721"/>
                </a:lnTo>
                <a:lnTo>
                  <a:pt x="1697" y="725"/>
                </a:lnTo>
                <a:lnTo>
                  <a:pt x="1703" y="729"/>
                </a:lnTo>
                <a:lnTo>
                  <a:pt x="1732" y="750"/>
                </a:lnTo>
                <a:lnTo>
                  <a:pt x="1760" y="776"/>
                </a:lnTo>
                <a:lnTo>
                  <a:pt x="1785" y="805"/>
                </a:lnTo>
                <a:lnTo>
                  <a:pt x="1806" y="836"/>
                </a:lnTo>
                <a:lnTo>
                  <a:pt x="1821" y="871"/>
                </a:lnTo>
                <a:lnTo>
                  <a:pt x="1832" y="906"/>
                </a:lnTo>
                <a:lnTo>
                  <a:pt x="1836" y="943"/>
                </a:lnTo>
                <a:lnTo>
                  <a:pt x="1836" y="2546"/>
                </a:lnTo>
                <a:lnTo>
                  <a:pt x="1834" y="2568"/>
                </a:lnTo>
                <a:lnTo>
                  <a:pt x="1830" y="2589"/>
                </a:lnTo>
                <a:lnTo>
                  <a:pt x="1821" y="2630"/>
                </a:lnTo>
                <a:lnTo>
                  <a:pt x="1806" y="2669"/>
                </a:lnTo>
                <a:lnTo>
                  <a:pt x="1786" y="2705"/>
                </a:lnTo>
                <a:lnTo>
                  <a:pt x="1761" y="2739"/>
                </a:lnTo>
                <a:lnTo>
                  <a:pt x="1731" y="2769"/>
                </a:lnTo>
                <a:lnTo>
                  <a:pt x="1700" y="2796"/>
                </a:lnTo>
                <a:lnTo>
                  <a:pt x="1665" y="2821"/>
                </a:lnTo>
                <a:lnTo>
                  <a:pt x="1646" y="2835"/>
                </a:lnTo>
                <a:lnTo>
                  <a:pt x="1628" y="2850"/>
                </a:lnTo>
                <a:lnTo>
                  <a:pt x="1592" y="2896"/>
                </a:lnTo>
                <a:lnTo>
                  <a:pt x="1566" y="2941"/>
                </a:lnTo>
                <a:lnTo>
                  <a:pt x="1545" y="2987"/>
                </a:lnTo>
                <a:lnTo>
                  <a:pt x="1529" y="3033"/>
                </a:lnTo>
                <a:lnTo>
                  <a:pt x="1519" y="3079"/>
                </a:lnTo>
                <a:lnTo>
                  <a:pt x="1511" y="3125"/>
                </a:lnTo>
                <a:lnTo>
                  <a:pt x="1507" y="3168"/>
                </a:lnTo>
                <a:lnTo>
                  <a:pt x="1503" y="3211"/>
                </a:lnTo>
                <a:lnTo>
                  <a:pt x="1501" y="3253"/>
                </a:lnTo>
                <a:lnTo>
                  <a:pt x="1497" y="3294"/>
                </a:lnTo>
                <a:lnTo>
                  <a:pt x="1491" y="3332"/>
                </a:lnTo>
                <a:lnTo>
                  <a:pt x="1482" y="3367"/>
                </a:lnTo>
                <a:lnTo>
                  <a:pt x="1473" y="3392"/>
                </a:lnTo>
                <a:lnTo>
                  <a:pt x="1463" y="3415"/>
                </a:lnTo>
                <a:lnTo>
                  <a:pt x="1447" y="3436"/>
                </a:lnTo>
                <a:lnTo>
                  <a:pt x="1429" y="3455"/>
                </a:lnTo>
                <a:lnTo>
                  <a:pt x="1406" y="3470"/>
                </a:lnTo>
                <a:lnTo>
                  <a:pt x="1379" y="3483"/>
                </a:lnTo>
                <a:lnTo>
                  <a:pt x="1346" y="3494"/>
                </a:lnTo>
                <a:lnTo>
                  <a:pt x="1307" y="3500"/>
                </a:lnTo>
                <a:lnTo>
                  <a:pt x="1285" y="3503"/>
                </a:lnTo>
                <a:lnTo>
                  <a:pt x="1247" y="3508"/>
                </a:lnTo>
                <a:lnTo>
                  <a:pt x="1139" y="3517"/>
                </a:lnTo>
                <a:lnTo>
                  <a:pt x="1029" y="3523"/>
                </a:lnTo>
                <a:lnTo>
                  <a:pt x="918" y="3524"/>
                </a:lnTo>
                <a:lnTo>
                  <a:pt x="807" y="3523"/>
                </a:lnTo>
                <a:lnTo>
                  <a:pt x="697" y="3517"/>
                </a:lnTo>
                <a:lnTo>
                  <a:pt x="589" y="3508"/>
                </a:lnTo>
                <a:lnTo>
                  <a:pt x="551" y="3503"/>
                </a:lnTo>
                <a:lnTo>
                  <a:pt x="529" y="3500"/>
                </a:lnTo>
                <a:lnTo>
                  <a:pt x="490" y="3494"/>
                </a:lnTo>
                <a:lnTo>
                  <a:pt x="457" y="3483"/>
                </a:lnTo>
                <a:lnTo>
                  <a:pt x="430" y="3470"/>
                </a:lnTo>
                <a:lnTo>
                  <a:pt x="407" y="3455"/>
                </a:lnTo>
                <a:lnTo>
                  <a:pt x="389" y="3436"/>
                </a:lnTo>
                <a:lnTo>
                  <a:pt x="373" y="3415"/>
                </a:lnTo>
                <a:lnTo>
                  <a:pt x="363" y="3392"/>
                </a:lnTo>
                <a:lnTo>
                  <a:pt x="354" y="3367"/>
                </a:lnTo>
                <a:lnTo>
                  <a:pt x="345" y="3332"/>
                </a:lnTo>
                <a:lnTo>
                  <a:pt x="339" y="3294"/>
                </a:lnTo>
                <a:lnTo>
                  <a:pt x="335" y="3253"/>
                </a:lnTo>
                <a:lnTo>
                  <a:pt x="333" y="3211"/>
                </a:lnTo>
                <a:lnTo>
                  <a:pt x="329" y="3168"/>
                </a:lnTo>
                <a:lnTo>
                  <a:pt x="325" y="3125"/>
                </a:lnTo>
                <a:lnTo>
                  <a:pt x="317" y="3079"/>
                </a:lnTo>
                <a:lnTo>
                  <a:pt x="307" y="3033"/>
                </a:lnTo>
                <a:lnTo>
                  <a:pt x="291" y="2987"/>
                </a:lnTo>
                <a:lnTo>
                  <a:pt x="270" y="2941"/>
                </a:lnTo>
                <a:lnTo>
                  <a:pt x="244" y="2896"/>
                </a:lnTo>
                <a:lnTo>
                  <a:pt x="208" y="2850"/>
                </a:lnTo>
                <a:lnTo>
                  <a:pt x="190" y="2835"/>
                </a:lnTo>
                <a:lnTo>
                  <a:pt x="171" y="2821"/>
                </a:lnTo>
                <a:lnTo>
                  <a:pt x="142" y="2800"/>
                </a:lnTo>
                <a:lnTo>
                  <a:pt x="113" y="2774"/>
                </a:lnTo>
                <a:lnTo>
                  <a:pt x="87" y="2744"/>
                </a:lnTo>
                <a:lnTo>
                  <a:pt x="66" y="2724"/>
                </a:lnTo>
                <a:lnTo>
                  <a:pt x="47" y="2701"/>
                </a:lnTo>
                <a:lnTo>
                  <a:pt x="34" y="2676"/>
                </a:lnTo>
                <a:lnTo>
                  <a:pt x="23" y="2648"/>
                </a:lnTo>
                <a:lnTo>
                  <a:pt x="13" y="2619"/>
                </a:lnTo>
                <a:lnTo>
                  <a:pt x="6" y="2589"/>
                </a:lnTo>
                <a:lnTo>
                  <a:pt x="2" y="2568"/>
                </a:lnTo>
                <a:lnTo>
                  <a:pt x="0" y="2546"/>
                </a:lnTo>
                <a:lnTo>
                  <a:pt x="0" y="943"/>
                </a:lnTo>
                <a:lnTo>
                  <a:pt x="4" y="906"/>
                </a:lnTo>
                <a:lnTo>
                  <a:pt x="15" y="871"/>
                </a:lnTo>
                <a:lnTo>
                  <a:pt x="30" y="836"/>
                </a:lnTo>
                <a:lnTo>
                  <a:pt x="51" y="805"/>
                </a:lnTo>
                <a:lnTo>
                  <a:pt x="76" y="776"/>
                </a:lnTo>
                <a:lnTo>
                  <a:pt x="104" y="750"/>
                </a:lnTo>
                <a:lnTo>
                  <a:pt x="133" y="729"/>
                </a:lnTo>
                <a:lnTo>
                  <a:pt x="139" y="725"/>
                </a:lnTo>
                <a:lnTo>
                  <a:pt x="144" y="721"/>
                </a:lnTo>
                <a:lnTo>
                  <a:pt x="180" y="692"/>
                </a:lnTo>
                <a:lnTo>
                  <a:pt x="210" y="662"/>
                </a:lnTo>
                <a:lnTo>
                  <a:pt x="240" y="623"/>
                </a:lnTo>
                <a:lnTo>
                  <a:pt x="266" y="581"/>
                </a:lnTo>
                <a:lnTo>
                  <a:pt x="288" y="535"/>
                </a:lnTo>
                <a:lnTo>
                  <a:pt x="305" y="487"/>
                </a:lnTo>
                <a:lnTo>
                  <a:pt x="320" y="437"/>
                </a:lnTo>
                <a:lnTo>
                  <a:pt x="330" y="386"/>
                </a:lnTo>
                <a:lnTo>
                  <a:pt x="338" y="335"/>
                </a:lnTo>
                <a:lnTo>
                  <a:pt x="343" y="284"/>
                </a:lnTo>
                <a:lnTo>
                  <a:pt x="347" y="221"/>
                </a:lnTo>
                <a:lnTo>
                  <a:pt x="347" y="204"/>
                </a:lnTo>
                <a:lnTo>
                  <a:pt x="350" y="166"/>
                </a:lnTo>
                <a:lnTo>
                  <a:pt x="356" y="132"/>
                </a:lnTo>
                <a:lnTo>
                  <a:pt x="367" y="103"/>
                </a:lnTo>
                <a:lnTo>
                  <a:pt x="381" y="80"/>
                </a:lnTo>
                <a:lnTo>
                  <a:pt x="400" y="59"/>
                </a:lnTo>
                <a:lnTo>
                  <a:pt x="423" y="43"/>
                </a:lnTo>
                <a:lnTo>
                  <a:pt x="451" y="31"/>
                </a:lnTo>
                <a:lnTo>
                  <a:pt x="482" y="24"/>
                </a:lnTo>
                <a:lnTo>
                  <a:pt x="517" y="18"/>
                </a:lnTo>
                <a:lnTo>
                  <a:pt x="549" y="16"/>
                </a:lnTo>
                <a:lnTo>
                  <a:pt x="695" y="5"/>
                </a:lnTo>
                <a:lnTo>
                  <a:pt x="843" y="0"/>
                </a:lnTo>
                <a:close/>
              </a:path>
            </a:pathLst>
          </a:custGeom>
          <a:pattFill prst="wdUpDiag">
            <a:fgClr>
              <a:srgbClr val="C8DB46"/>
            </a:fgClr>
            <a:bgClr>
              <a:srgbClr val="D0E546"/>
            </a:bgClr>
          </a:patt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2" name="Freeform 12"/>
          <p:cNvSpPr>
            <a:spLocks/>
          </p:cNvSpPr>
          <p:nvPr userDrawn="1"/>
        </p:nvSpPr>
        <p:spPr bwMode="auto">
          <a:xfrm>
            <a:off x="1997569" y="2277247"/>
            <a:ext cx="2645155" cy="3149406"/>
          </a:xfrm>
          <a:custGeom>
            <a:avLst/>
            <a:gdLst>
              <a:gd name="T0" fmla="*/ 1498 w 1836"/>
              <a:gd name="T1" fmla="*/ 0 h 2186"/>
              <a:gd name="T2" fmla="*/ 1563 w 1836"/>
              <a:gd name="T3" fmla="*/ 1 h 2186"/>
              <a:gd name="T4" fmla="*/ 1614 w 1836"/>
              <a:gd name="T5" fmla="*/ 10 h 2186"/>
              <a:gd name="T6" fmla="*/ 1664 w 1836"/>
              <a:gd name="T7" fmla="*/ 34 h 2186"/>
              <a:gd name="T8" fmla="*/ 1697 w 1836"/>
              <a:gd name="T9" fmla="*/ 56 h 2186"/>
              <a:gd name="T10" fmla="*/ 1732 w 1836"/>
              <a:gd name="T11" fmla="*/ 81 h 2186"/>
              <a:gd name="T12" fmla="*/ 1785 w 1836"/>
              <a:gd name="T13" fmla="*/ 136 h 2186"/>
              <a:gd name="T14" fmla="*/ 1821 w 1836"/>
              <a:gd name="T15" fmla="*/ 202 h 2186"/>
              <a:gd name="T16" fmla="*/ 1836 w 1836"/>
              <a:gd name="T17" fmla="*/ 274 h 2186"/>
              <a:gd name="T18" fmla="*/ 1834 w 1836"/>
              <a:gd name="T19" fmla="*/ 1899 h 2186"/>
              <a:gd name="T20" fmla="*/ 1821 w 1836"/>
              <a:gd name="T21" fmla="*/ 1961 h 2186"/>
              <a:gd name="T22" fmla="*/ 1786 w 1836"/>
              <a:gd name="T23" fmla="*/ 2036 h 2186"/>
              <a:gd name="T24" fmla="*/ 1731 w 1836"/>
              <a:gd name="T25" fmla="*/ 2100 h 2186"/>
              <a:gd name="T26" fmla="*/ 1665 w 1836"/>
              <a:gd name="T27" fmla="*/ 2152 h 2186"/>
              <a:gd name="T28" fmla="*/ 1604 w 1836"/>
              <a:gd name="T29" fmla="*/ 2178 h 2186"/>
              <a:gd name="T30" fmla="*/ 1537 w 1836"/>
              <a:gd name="T31" fmla="*/ 2186 h 2186"/>
              <a:gd name="T32" fmla="*/ 338 w 1836"/>
              <a:gd name="T33" fmla="*/ 2186 h 2186"/>
              <a:gd name="T34" fmla="*/ 231 w 1836"/>
              <a:gd name="T35" fmla="*/ 2176 h 2186"/>
              <a:gd name="T36" fmla="*/ 177 w 1836"/>
              <a:gd name="T37" fmla="*/ 2157 h 2186"/>
              <a:gd name="T38" fmla="*/ 136 w 1836"/>
              <a:gd name="T39" fmla="*/ 2127 h 2186"/>
              <a:gd name="T40" fmla="*/ 75 w 1836"/>
              <a:gd name="T41" fmla="*/ 2070 h 2186"/>
              <a:gd name="T42" fmla="*/ 30 w 1836"/>
              <a:gd name="T43" fmla="*/ 2000 h 2186"/>
              <a:gd name="T44" fmla="*/ 6 w 1836"/>
              <a:gd name="T45" fmla="*/ 1920 h 2186"/>
              <a:gd name="T46" fmla="*/ 0 w 1836"/>
              <a:gd name="T47" fmla="*/ 1877 h 2186"/>
              <a:gd name="T48" fmla="*/ 4 w 1836"/>
              <a:gd name="T49" fmla="*/ 237 h 2186"/>
              <a:gd name="T50" fmla="*/ 30 w 1836"/>
              <a:gd name="T51" fmla="*/ 167 h 2186"/>
              <a:gd name="T52" fmla="*/ 76 w 1836"/>
              <a:gd name="T53" fmla="*/ 107 h 2186"/>
              <a:gd name="T54" fmla="*/ 133 w 1836"/>
              <a:gd name="T55" fmla="*/ 60 h 2186"/>
              <a:gd name="T56" fmla="*/ 144 w 1836"/>
              <a:gd name="T57" fmla="*/ 52 h 2186"/>
              <a:gd name="T58" fmla="*/ 207 w 1836"/>
              <a:gd name="T59" fmla="*/ 17 h 2186"/>
              <a:gd name="T60" fmla="*/ 271 w 1836"/>
              <a:gd name="T61" fmla="*/ 3 h 2186"/>
              <a:gd name="T62" fmla="*/ 345 w 1836"/>
              <a:gd name="T63" fmla="*/ 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2186">
                <a:moveTo>
                  <a:pt x="345" y="0"/>
                </a:moveTo>
                <a:lnTo>
                  <a:pt x="1498" y="0"/>
                </a:lnTo>
                <a:lnTo>
                  <a:pt x="1533" y="0"/>
                </a:lnTo>
                <a:lnTo>
                  <a:pt x="1563" y="1"/>
                </a:lnTo>
                <a:lnTo>
                  <a:pt x="1590" y="5"/>
                </a:lnTo>
                <a:lnTo>
                  <a:pt x="1614" y="10"/>
                </a:lnTo>
                <a:lnTo>
                  <a:pt x="1639" y="21"/>
                </a:lnTo>
                <a:lnTo>
                  <a:pt x="1664" y="34"/>
                </a:lnTo>
                <a:lnTo>
                  <a:pt x="1692" y="52"/>
                </a:lnTo>
                <a:lnTo>
                  <a:pt x="1697" y="56"/>
                </a:lnTo>
                <a:lnTo>
                  <a:pt x="1703" y="60"/>
                </a:lnTo>
                <a:lnTo>
                  <a:pt x="1732" y="81"/>
                </a:lnTo>
                <a:lnTo>
                  <a:pt x="1760" y="107"/>
                </a:lnTo>
                <a:lnTo>
                  <a:pt x="1785" y="136"/>
                </a:lnTo>
                <a:lnTo>
                  <a:pt x="1806" y="167"/>
                </a:lnTo>
                <a:lnTo>
                  <a:pt x="1821" y="202"/>
                </a:lnTo>
                <a:lnTo>
                  <a:pt x="1832" y="237"/>
                </a:lnTo>
                <a:lnTo>
                  <a:pt x="1836" y="274"/>
                </a:lnTo>
                <a:lnTo>
                  <a:pt x="1836" y="1877"/>
                </a:lnTo>
                <a:lnTo>
                  <a:pt x="1834" y="1899"/>
                </a:lnTo>
                <a:lnTo>
                  <a:pt x="1830" y="1920"/>
                </a:lnTo>
                <a:lnTo>
                  <a:pt x="1821" y="1961"/>
                </a:lnTo>
                <a:lnTo>
                  <a:pt x="1806" y="2000"/>
                </a:lnTo>
                <a:lnTo>
                  <a:pt x="1786" y="2036"/>
                </a:lnTo>
                <a:lnTo>
                  <a:pt x="1761" y="2070"/>
                </a:lnTo>
                <a:lnTo>
                  <a:pt x="1731" y="2100"/>
                </a:lnTo>
                <a:lnTo>
                  <a:pt x="1700" y="2127"/>
                </a:lnTo>
                <a:lnTo>
                  <a:pt x="1665" y="2152"/>
                </a:lnTo>
                <a:lnTo>
                  <a:pt x="1635" y="2168"/>
                </a:lnTo>
                <a:lnTo>
                  <a:pt x="1604" y="2178"/>
                </a:lnTo>
                <a:lnTo>
                  <a:pt x="1571" y="2183"/>
                </a:lnTo>
                <a:lnTo>
                  <a:pt x="1537" y="2186"/>
                </a:lnTo>
                <a:lnTo>
                  <a:pt x="1502" y="2186"/>
                </a:lnTo>
                <a:lnTo>
                  <a:pt x="338" y="2186"/>
                </a:lnTo>
                <a:lnTo>
                  <a:pt x="282" y="2183"/>
                </a:lnTo>
                <a:lnTo>
                  <a:pt x="231" y="2176"/>
                </a:lnTo>
                <a:lnTo>
                  <a:pt x="185" y="2163"/>
                </a:lnTo>
                <a:lnTo>
                  <a:pt x="177" y="2157"/>
                </a:lnTo>
                <a:lnTo>
                  <a:pt x="171" y="2152"/>
                </a:lnTo>
                <a:lnTo>
                  <a:pt x="136" y="2127"/>
                </a:lnTo>
                <a:lnTo>
                  <a:pt x="105" y="2100"/>
                </a:lnTo>
                <a:lnTo>
                  <a:pt x="75" y="2070"/>
                </a:lnTo>
                <a:lnTo>
                  <a:pt x="50" y="2036"/>
                </a:lnTo>
                <a:lnTo>
                  <a:pt x="30" y="2000"/>
                </a:lnTo>
                <a:lnTo>
                  <a:pt x="15" y="1961"/>
                </a:lnTo>
                <a:lnTo>
                  <a:pt x="6" y="1920"/>
                </a:lnTo>
                <a:lnTo>
                  <a:pt x="2" y="1899"/>
                </a:lnTo>
                <a:lnTo>
                  <a:pt x="0" y="1877"/>
                </a:lnTo>
                <a:lnTo>
                  <a:pt x="0" y="274"/>
                </a:lnTo>
                <a:lnTo>
                  <a:pt x="4" y="237"/>
                </a:lnTo>
                <a:lnTo>
                  <a:pt x="15" y="202"/>
                </a:lnTo>
                <a:lnTo>
                  <a:pt x="30" y="167"/>
                </a:lnTo>
                <a:lnTo>
                  <a:pt x="51" y="136"/>
                </a:lnTo>
                <a:lnTo>
                  <a:pt x="76" y="107"/>
                </a:lnTo>
                <a:lnTo>
                  <a:pt x="104" y="81"/>
                </a:lnTo>
                <a:lnTo>
                  <a:pt x="133" y="60"/>
                </a:lnTo>
                <a:lnTo>
                  <a:pt x="139" y="56"/>
                </a:lnTo>
                <a:lnTo>
                  <a:pt x="144" y="52"/>
                </a:lnTo>
                <a:lnTo>
                  <a:pt x="176" y="31"/>
                </a:lnTo>
                <a:lnTo>
                  <a:pt x="207" y="17"/>
                </a:lnTo>
                <a:lnTo>
                  <a:pt x="239" y="8"/>
                </a:lnTo>
                <a:lnTo>
                  <a:pt x="271" y="3"/>
                </a:lnTo>
                <a:lnTo>
                  <a:pt x="307" y="0"/>
                </a:lnTo>
                <a:lnTo>
                  <a:pt x="345"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3" name="Freeform 13"/>
          <p:cNvSpPr>
            <a:spLocks/>
          </p:cNvSpPr>
          <p:nvPr userDrawn="1"/>
        </p:nvSpPr>
        <p:spPr bwMode="auto">
          <a:xfrm>
            <a:off x="2068165" y="2344960"/>
            <a:ext cx="2503965" cy="3013978"/>
          </a:xfrm>
          <a:custGeom>
            <a:avLst/>
            <a:gdLst>
              <a:gd name="T0" fmla="*/ 1449 w 1738"/>
              <a:gd name="T1" fmla="*/ 0 h 2092"/>
              <a:gd name="T2" fmla="*/ 1504 w 1738"/>
              <a:gd name="T3" fmla="*/ 1 h 2092"/>
              <a:gd name="T4" fmla="*/ 1548 w 1738"/>
              <a:gd name="T5" fmla="*/ 9 h 2092"/>
              <a:gd name="T6" fmla="*/ 1592 w 1738"/>
              <a:gd name="T7" fmla="*/ 29 h 2092"/>
              <a:gd name="T8" fmla="*/ 1619 w 1738"/>
              <a:gd name="T9" fmla="*/ 47 h 2092"/>
              <a:gd name="T10" fmla="*/ 1622 w 1738"/>
              <a:gd name="T11" fmla="*/ 48 h 2092"/>
              <a:gd name="T12" fmla="*/ 1656 w 1738"/>
              <a:gd name="T13" fmla="*/ 73 h 2092"/>
              <a:gd name="T14" fmla="*/ 1704 w 1738"/>
              <a:gd name="T15" fmla="*/ 128 h 2092"/>
              <a:gd name="T16" fmla="*/ 1734 w 1738"/>
              <a:gd name="T17" fmla="*/ 192 h 2092"/>
              <a:gd name="T18" fmla="*/ 1738 w 1738"/>
              <a:gd name="T19" fmla="*/ 1830 h 2092"/>
              <a:gd name="T20" fmla="*/ 1734 w 1738"/>
              <a:gd name="T21" fmla="*/ 1864 h 2092"/>
              <a:gd name="T22" fmla="*/ 1726 w 1738"/>
              <a:gd name="T23" fmla="*/ 1902 h 2092"/>
              <a:gd name="T24" fmla="*/ 1694 w 1738"/>
              <a:gd name="T25" fmla="*/ 1966 h 2092"/>
              <a:gd name="T26" fmla="*/ 1647 w 1738"/>
              <a:gd name="T27" fmla="*/ 2020 h 2092"/>
              <a:gd name="T28" fmla="*/ 1590 w 1738"/>
              <a:gd name="T29" fmla="*/ 2064 h 2092"/>
              <a:gd name="T30" fmla="*/ 1538 w 1738"/>
              <a:gd name="T31" fmla="*/ 2085 h 2092"/>
              <a:gd name="T32" fmla="*/ 1482 w 1738"/>
              <a:gd name="T33" fmla="*/ 2091 h 2092"/>
              <a:gd name="T34" fmla="*/ 289 w 1738"/>
              <a:gd name="T35" fmla="*/ 2092 h 2092"/>
              <a:gd name="T36" fmla="*/ 201 w 1738"/>
              <a:gd name="T37" fmla="*/ 2083 h 2092"/>
              <a:gd name="T38" fmla="*/ 148 w 1738"/>
              <a:gd name="T39" fmla="*/ 2064 h 2092"/>
              <a:gd name="T40" fmla="*/ 91 w 1738"/>
              <a:gd name="T41" fmla="*/ 2020 h 2092"/>
              <a:gd name="T42" fmla="*/ 44 w 1738"/>
              <a:gd name="T43" fmla="*/ 1965 h 2092"/>
              <a:gd name="T44" fmla="*/ 12 w 1738"/>
              <a:gd name="T45" fmla="*/ 1901 h 2092"/>
              <a:gd name="T46" fmla="*/ 4 w 1738"/>
              <a:gd name="T47" fmla="*/ 1864 h 2092"/>
              <a:gd name="T48" fmla="*/ 0 w 1738"/>
              <a:gd name="T49" fmla="*/ 1830 h 2092"/>
              <a:gd name="T50" fmla="*/ 4 w 1738"/>
              <a:gd name="T51" fmla="*/ 192 h 2092"/>
              <a:gd name="T52" fmla="*/ 34 w 1738"/>
              <a:gd name="T53" fmla="*/ 128 h 2092"/>
              <a:gd name="T54" fmla="*/ 82 w 1738"/>
              <a:gd name="T55" fmla="*/ 73 h 2092"/>
              <a:gd name="T56" fmla="*/ 116 w 1738"/>
              <a:gd name="T57" fmla="*/ 48 h 2092"/>
              <a:gd name="T58" fmla="*/ 119 w 1738"/>
              <a:gd name="T59" fmla="*/ 47 h 2092"/>
              <a:gd name="T60" fmla="*/ 150 w 1738"/>
              <a:gd name="T61" fmla="*/ 26 h 2092"/>
              <a:gd name="T62" fmla="*/ 204 w 1738"/>
              <a:gd name="T63" fmla="*/ 7 h 2092"/>
              <a:gd name="T64" fmla="*/ 263 w 1738"/>
              <a:gd name="T65" fmla="*/ 1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8" h="2092">
                <a:moveTo>
                  <a:pt x="296" y="0"/>
                </a:moveTo>
                <a:lnTo>
                  <a:pt x="1449" y="0"/>
                </a:lnTo>
                <a:lnTo>
                  <a:pt x="1479" y="1"/>
                </a:lnTo>
                <a:lnTo>
                  <a:pt x="1504" y="1"/>
                </a:lnTo>
                <a:lnTo>
                  <a:pt x="1527" y="4"/>
                </a:lnTo>
                <a:lnTo>
                  <a:pt x="1548" y="9"/>
                </a:lnTo>
                <a:lnTo>
                  <a:pt x="1569" y="17"/>
                </a:lnTo>
                <a:lnTo>
                  <a:pt x="1592" y="29"/>
                </a:lnTo>
                <a:lnTo>
                  <a:pt x="1615" y="45"/>
                </a:lnTo>
                <a:lnTo>
                  <a:pt x="1619" y="47"/>
                </a:lnTo>
                <a:lnTo>
                  <a:pt x="1620" y="48"/>
                </a:lnTo>
                <a:lnTo>
                  <a:pt x="1622" y="48"/>
                </a:lnTo>
                <a:lnTo>
                  <a:pt x="1628" y="54"/>
                </a:lnTo>
                <a:lnTo>
                  <a:pt x="1656" y="73"/>
                </a:lnTo>
                <a:lnTo>
                  <a:pt x="1682" y="98"/>
                </a:lnTo>
                <a:lnTo>
                  <a:pt x="1704" y="128"/>
                </a:lnTo>
                <a:lnTo>
                  <a:pt x="1723" y="160"/>
                </a:lnTo>
                <a:lnTo>
                  <a:pt x="1734" y="192"/>
                </a:lnTo>
                <a:lnTo>
                  <a:pt x="1738" y="227"/>
                </a:lnTo>
                <a:lnTo>
                  <a:pt x="1738" y="1830"/>
                </a:lnTo>
                <a:lnTo>
                  <a:pt x="1734" y="1863"/>
                </a:lnTo>
                <a:lnTo>
                  <a:pt x="1734" y="1864"/>
                </a:lnTo>
                <a:lnTo>
                  <a:pt x="1734" y="1867"/>
                </a:lnTo>
                <a:lnTo>
                  <a:pt x="1726" y="1902"/>
                </a:lnTo>
                <a:lnTo>
                  <a:pt x="1712" y="1935"/>
                </a:lnTo>
                <a:lnTo>
                  <a:pt x="1694" y="1966"/>
                </a:lnTo>
                <a:lnTo>
                  <a:pt x="1671" y="1994"/>
                </a:lnTo>
                <a:lnTo>
                  <a:pt x="1647" y="2020"/>
                </a:lnTo>
                <a:lnTo>
                  <a:pt x="1619" y="2044"/>
                </a:lnTo>
                <a:lnTo>
                  <a:pt x="1590" y="2064"/>
                </a:lnTo>
                <a:lnTo>
                  <a:pt x="1565" y="2078"/>
                </a:lnTo>
                <a:lnTo>
                  <a:pt x="1538" y="2085"/>
                </a:lnTo>
                <a:lnTo>
                  <a:pt x="1510" y="2089"/>
                </a:lnTo>
                <a:lnTo>
                  <a:pt x="1482" y="2091"/>
                </a:lnTo>
                <a:lnTo>
                  <a:pt x="1453" y="2092"/>
                </a:lnTo>
                <a:lnTo>
                  <a:pt x="289" y="2092"/>
                </a:lnTo>
                <a:lnTo>
                  <a:pt x="245" y="2089"/>
                </a:lnTo>
                <a:lnTo>
                  <a:pt x="201" y="2083"/>
                </a:lnTo>
                <a:lnTo>
                  <a:pt x="158" y="2072"/>
                </a:lnTo>
                <a:lnTo>
                  <a:pt x="148" y="2064"/>
                </a:lnTo>
                <a:lnTo>
                  <a:pt x="119" y="2044"/>
                </a:lnTo>
                <a:lnTo>
                  <a:pt x="91" y="2020"/>
                </a:lnTo>
                <a:lnTo>
                  <a:pt x="67" y="1994"/>
                </a:lnTo>
                <a:lnTo>
                  <a:pt x="44" y="1965"/>
                </a:lnTo>
                <a:lnTo>
                  <a:pt x="26" y="1934"/>
                </a:lnTo>
                <a:lnTo>
                  <a:pt x="12" y="1901"/>
                </a:lnTo>
                <a:lnTo>
                  <a:pt x="4" y="1867"/>
                </a:lnTo>
                <a:lnTo>
                  <a:pt x="4" y="1864"/>
                </a:lnTo>
                <a:lnTo>
                  <a:pt x="4" y="1863"/>
                </a:lnTo>
                <a:lnTo>
                  <a:pt x="0" y="1830"/>
                </a:lnTo>
                <a:lnTo>
                  <a:pt x="0" y="227"/>
                </a:lnTo>
                <a:lnTo>
                  <a:pt x="4" y="192"/>
                </a:lnTo>
                <a:lnTo>
                  <a:pt x="15" y="160"/>
                </a:lnTo>
                <a:lnTo>
                  <a:pt x="34" y="128"/>
                </a:lnTo>
                <a:lnTo>
                  <a:pt x="56" y="98"/>
                </a:lnTo>
                <a:lnTo>
                  <a:pt x="82" y="73"/>
                </a:lnTo>
                <a:lnTo>
                  <a:pt x="110" y="54"/>
                </a:lnTo>
                <a:lnTo>
                  <a:pt x="116" y="48"/>
                </a:lnTo>
                <a:lnTo>
                  <a:pt x="118" y="48"/>
                </a:lnTo>
                <a:lnTo>
                  <a:pt x="119" y="47"/>
                </a:lnTo>
                <a:lnTo>
                  <a:pt x="123" y="45"/>
                </a:lnTo>
                <a:lnTo>
                  <a:pt x="150" y="26"/>
                </a:lnTo>
                <a:lnTo>
                  <a:pt x="178" y="14"/>
                </a:lnTo>
                <a:lnTo>
                  <a:pt x="204" y="7"/>
                </a:lnTo>
                <a:lnTo>
                  <a:pt x="233" y="3"/>
                </a:lnTo>
                <a:lnTo>
                  <a:pt x="263" y="1"/>
                </a:lnTo>
                <a:lnTo>
                  <a:pt x="29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55" name="Picture Placeholder 4"/>
          <p:cNvSpPr>
            <a:spLocks noGrp="1"/>
          </p:cNvSpPr>
          <p:nvPr>
            <p:ph type="pic" sz="quarter" idx="22"/>
          </p:nvPr>
        </p:nvSpPr>
        <p:spPr>
          <a:xfrm>
            <a:off x="2144522" y="2424200"/>
            <a:ext cx="2350008" cy="2852928"/>
          </a:xfrm>
          <a:prstGeom prst="roundRect">
            <a:avLst>
              <a:gd name="adj" fmla="val 12344"/>
            </a:avLst>
          </a:prstGeom>
          <a:solidFill>
            <a:schemeClr val="tx1"/>
          </a:solidFill>
        </p:spPr>
      </p:sp>
      <p:grpSp>
        <p:nvGrpSpPr>
          <p:cNvPr id="63" name="Group 62"/>
          <p:cNvGrpSpPr/>
          <p:nvPr userDrawn="1"/>
        </p:nvGrpSpPr>
        <p:grpSpPr>
          <a:xfrm>
            <a:off x="0" y="6766560"/>
            <a:ext cx="12192000" cy="91440"/>
            <a:chOff x="0" y="4480421"/>
            <a:chExt cx="12192000" cy="91440"/>
          </a:xfrm>
        </p:grpSpPr>
        <p:sp>
          <p:nvSpPr>
            <p:cNvPr id="64" name="Rectangle 6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Rectangle 6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Rectangle 6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Rectangle 6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Rectangle 6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51055839"/>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iPad white">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40000"/>
              <a:lumOff val="6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6" name="Shape 8"/>
            <p:cNvSpPr/>
            <p:nvPr/>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16534602"/>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big ipad black">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chemeClr val="tx2"/>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46474B"/>
              </a:gs>
              <a:gs pos="0">
                <a:srgbClr val="000000"/>
              </a:gs>
              <a:gs pos="38000">
                <a:srgbClr val="292A2E"/>
              </a:gs>
            </a:gsLst>
            <a:lin ang="18000000" scaled="0"/>
          </a:gra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2573063172"/>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big ipad white">
    <p:bg>
      <p:bgPr>
        <a:solidFill>
          <a:schemeClr val="bg2"/>
        </a:solidFill>
        <a:effectLst/>
      </p:bgPr>
    </p:bg>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rgbClr val="E4E4E4"/>
          </a:solidFill>
          <a:ln w="12700">
            <a:miter lim="400000"/>
          </a:ln>
        </p:spPr>
        <p:txBody>
          <a:bodyPr lIns="0" tIns="0" rIns="0" bIns="0" anchor="ctr"/>
          <a:lstStyle/>
          <a:p>
            <a:endParaRPr sz="300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endParaRPr sz="300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endParaRPr sz="300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2348756404"/>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ection Header high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273339">
                    <a:tint val="75000"/>
                  </a:srgbClr>
                </a:solidFill>
              </a:rPr>
              <a:t>your date here</a:t>
            </a:r>
            <a:endParaRPr lang="en-US">
              <a:solidFill>
                <a:srgbClr val="273339">
                  <a:tint val="75000"/>
                </a:srgbClr>
              </a:solidFill>
            </a:endParaRPr>
          </a:p>
        </p:txBody>
      </p:sp>
      <p:sp>
        <p:nvSpPr>
          <p:cNvPr id="5" name="Footer Placeholder 4"/>
          <p:cNvSpPr>
            <a:spLocks noGrp="1"/>
          </p:cNvSpPr>
          <p:nvPr>
            <p:ph type="ftr" sz="quarter" idx="11"/>
          </p:nvPr>
        </p:nvSpPr>
        <p:spPr/>
        <p:txBody>
          <a:bodyPr/>
          <a:lstStyle/>
          <a:p>
            <a:r>
              <a:rPr lang="en-US" smtClean="0">
                <a:solidFill>
                  <a:srgbClr val="273339">
                    <a:tint val="75000"/>
                  </a:srgbClr>
                </a:solidFill>
              </a:rPr>
              <a:t>större - a multipurpose PowerPoint template</a:t>
            </a:r>
            <a:endParaRPr lang="en-US">
              <a:solidFill>
                <a:srgbClr val="273339">
                  <a:tint val="75000"/>
                </a:srgbClr>
              </a:solidFill>
            </a:endParaRP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342900" y="420688"/>
            <a:ext cx="4572000" cy="2852737"/>
          </a:xfrm>
          <a:solidFill>
            <a:schemeClr val="bg1">
              <a:alpha val="30000"/>
            </a:schemeClr>
          </a:solidFill>
        </p:spPr>
        <p:txBody>
          <a:bodyPr lIns="274320" tIns="91440" rIns="274320" bIns="182880" anchor="ctr"/>
          <a:lstStyle>
            <a:lvl1pPr algn="ctr">
              <a:defRPr sz="6000" b="1">
                <a:solidFill>
                  <a:srgbClr val="324D5E"/>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342900" y="3273425"/>
            <a:ext cx="4572000" cy="942975"/>
          </a:xfrm>
          <a:solidFill>
            <a:schemeClr val="bg1">
              <a:alpha val="50000"/>
            </a:schemeClr>
          </a:solidFill>
        </p:spPr>
        <p:txBody>
          <a:bodyPr lIns="274320" tIns="91440" rIns="274320" bIns="182880" anchor="ctr"/>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391492"/>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ection Header bottom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273339">
                    <a:tint val="75000"/>
                  </a:srgbClr>
                </a:solidFill>
              </a:rPr>
              <a:t>your date here</a:t>
            </a:r>
            <a:endParaRPr lang="en-US">
              <a:solidFill>
                <a:srgbClr val="273339">
                  <a:tint val="75000"/>
                </a:srgbClr>
              </a:solidFill>
            </a:endParaRPr>
          </a:p>
        </p:txBody>
      </p:sp>
      <p:sp>
        <p:nvSpPr>
          <p:cNvPr id="5" name="Footer Placeholder 4"/>
          <p:cNvSpPr>
            <a:spLocks noGrp="1"/>
          </p:cNvSpPr>
          <p:nvPr>
            <p:ph type="ftr" sz="quarter" idx="11"/>
          </p:nvPr>
        </p:nvSpPr>
        <p:spPr/>
        <p:txBody>
          <a:bodyPr/>
          <a:lstStyle/>
          <a:p>
            <a:r>
              <a:rPr lang="en-US" smtClean="0">
                <a:solidFill>
                  <a:srgbClr val="273339">
                    <a:tint val="75000"/>
                  </a:srgbClr>
                </a:solidFill>
              </a:rPr>
              <a:t>större - a multipurpose PowerPoint template</a:t>
            </a:r>
            <a:endParaRPr lang="en-US">
              <a:solidFill>
                <a:srgbClr val="273339">
                  <a:tint val="75000"/>
                </a:srgbClr>
              </a:solidFill>
            </a:endParaRP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9" name="Text Placeholder 2"/>
          <p:cNvSpPr>
            <a:spLocks noGrp="1"/>
          </p:cNvSpPr>
          <p:nvPr>
            <p:ph type="body" idx="18"/>
          </p:nvPr>
        </p:nvSpPr>
        <p:spPr>
          <a:xfrm>
            <a:off x="342900" y="5413375"/>
            <a:ext cx="4572000" cy="942975"/>
          </a:xfrm>
          <a:solidFill>
            <a:schemeClr val="bg1">
              <a:alpha val="50000"/>
            </a:schemeClr>
          </a:solidFill>
        </p:spPr>
        <p:txBody>
          <a:bodyPr lIns="274320" tIns="91440" rIns="274320" bIns="18288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 name="Title 1"/>
          <p:cNvSpPr>
            <a:spLocks noGrp="1"/>
          </p:cNvSpPr>
          <p:nvPr>
            <p:ph type="title"/>
          </p:nvPr>
        </p:nvSpPr>
        <p:spPr>
          <a:xfrm>
            <a:off x="3429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Tree>
    <p:extLst>
      <p:ext uri="{BB962C8B-B14F-4D97-AF65-F5344CB8AC3E}">
        <p14:creationId xmlns:p14="http://schemas.microsoft.com/office/powerpoint/2010/main" val="64676194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x2 pictures">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5"/>
          </p:nvPr>
        </p:nvSpPr>
        <p:spPr>
          <a:xfrm>
            <a:off x="9134856" y="0"/>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3" name="Picture Placeholder 10"/>
          <p:cNvSpPr>
            <a:spLocks noGrp="1" noChangeAspect="1"/>
          </p:cNvSpPr>
          <p:nvPr>
            <p:ph type="pic" sz="quarter" idx="16"/>
          </p:nvPr>
        </p:nvSpPr>
        <p:spPr>
          <a:xfrm>
            <a:off x="3044952" y="0"/>
            <a:ext cx="3044952" cy="2202144"/>
          </a:xfrm>
          <a:solidFill>
            <a:schemeClr val="bg2">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5" name="Picture Placeholder 10"/>
          <p:cNvSpPr>
            <a:spLocks noGrp="1" noChangeAspect="1"/>
          </p:cNvSpPr>
          <p:nvPr>
            <p:ph type="pic" sz="quarter" idx="18"/>
          </p:nvPr>
        </p:nvSpPr>
        <p:spPr>
          <a:xfrm>
            <a:off x="0" y="2202144"/>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29" name="Picture Placeholder 10"/>
          <p:cNvSpPr>
            <a:spLocks noGrp="1" noChangeAspect="1"/>
          </p:cNvSpPr>
          <p:nvPr>
            <p:ph type="pic" sz="quarter" idx="21"/>
          </p:nvPr>
        </p:nvSpPr>
        <p:spPr>
          <a:xfrm>
            <a:off x="6089904" y="2202144"/>
            <a:ext cx="3044952" cy="2202144"/>
          </a:xfrm>
          <a:solidFill>
            <a:schemeClr val="accent6">
              <a:alpha val="30000"/>
            </a:schemeClr>
          </a:solidFill>
        </p:spPr>
        <p:txBody>
          <a:bodyPr vert="horz" lIns="91440" tIns="45720" rIns="91440" bIns="45720" rtlCol="0">
            <a:normAutofit/>
          </a:bodyPr>
          <a:lstStyle>
            <a:lvl1pPr>
              <a:defRPr lang="en-US"/>
            </a:lvl1pPr>
          </a:lstStyle>
          <a:p>
            <a:pPr lvl="0"/>
            <a:endParaRPr lang="en-US"/>
          </a:p>
        </p:txBody>
      </p:sp>
      <p:sp>
        <p:nvSpPr>
          <p:cNvPr id="33" name="Rectangle 32"/>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4"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smtClean="0"/>
              <a:t>Click to edit Master title style</a:t>
            </a:r>
            <a:endParaRPr lang="en-US"/>
          </a:p>
        </p:txBody>
      </p:sp>
      <p:sp>
        <p:nvSpPr>
          <p:cNvPr id="35"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smtClean="0"/>
              <a:t>Short description text here</a:t>
            </a:r>
            <a:endParaRPr lang="en-US"/>
          </a:p>
        </p:txBody>
      </p:sp>
    </p:spTree>
    <p:extLst>
      <p:ext uri="{BB962C8B-B14F-4D97-AF65-F5344CB8AC3E}">
        <p14:creationId xmlns:p14="http://schemas.microsoft.com/office/powerpoint/2010/main" val="2882599152"/>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ection Header bottom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273339">
                    <a:tint val="75000"/>
                  </a:srgbClr>
                </a:solidFill>
              </a:rPr>
              <a:t>your date here</a:t>
            </a:r>
            <a:endParaRPr lang="en-US">
              <a:solidFill>
                <a:srgbClr val="273339">
                  <a:tint val="75000"/>
                </a:srgbClr>
              </a:solidFill>
            </a:endParaRPr>
          </a:p>
        </p:txBody>
      </p:sp>
      <p:sp>
        <p:nvSpPr>
          <p:cNvPr id="5" name="Footer Placeholder 4"/>
          <p:cNvSpPr>
            <a:spLocks noGrp="1"/>
          </p:cNvSpPr>
          <p:nvPr>
            <p:ph type="ftr" sz="quarter" idx="11"/>
          </p:nvPr>
        </p:nvSpPr>
        <p:spPr/>
        <p:txBody>
          <a:bodyPr/>
          <a:lstStyle/>
          <a:p>
            <a:r>
              <a:rPr lang="en-US" smtClean="0">
                <a:solidFill>
                  <a:srgbClr val="273339">
                    <a:tint val="75000"/>
                  </a:srgbClr>
                </a:solidFill>
              </a:rPr>
              <a:t>större - a multipurpose PowerPoint template</a:t>
            </a:r>
            <a:endParaRPr lang="en-US">
              <a:solidFill>
                <a:srgbClr val="273339">
                  <a:tint val="75000"/>
                </a:srgbClr>
              </a:solidFill>
            </a:endParaRP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72136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7213600" y="5413375"/>
            <a:ext cx="4572000" cy="942975"/>
          </a:xfrm>
          <a:solidFill>
            <a:schemeClr val="bg1">
              <a:alpha val="30000"/>
            </a:schemeClr>
          </a:solidFill>
        </p:spPr>
        <p:txBody>
          <a:bodyPr lIns="274320" tIns="91440" rIns="274320" bIns="182880"/>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264351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ictures and desc #2">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tx2">
              <a:alpha val="30000"/>
            </a:schemeClr>
          </a:solidFill>
        </p:spPr>
        <p:txBody>
          <a:bodyPr vert="horz" lIns="91440" tIns="45720" rIns="91440" bIns="45720" rtlCol="0">
            <a:normAutofit/>
          </a:bodyPr>
          <a:lstStyle>
            <a:lvl1pPr>
              <a:defRPr lang="en-US"/>
            </a:lvl1pPr>
          </a:lstStyle>
          <a:p>
            <a:pPr lvl="0"/>
            <a:endParaRPr lang="en-US"/>
          </a:p>
        </p:txBody>
      </p:sp>
      <p:sp>
        <p:nvSpPr>
          <p:cNvPr id="28" name="Text Placeholder 29"/>
          <p:cNvSpPr>
            <a:spLocks noGrp="1"/>
          </p:cNvSpPr>
          <p:nvPr>
            <p:ph type="body" sz="quarter" idx="26" hasCustomPrompt="1"/>
          </p:nvPr>
        </p:nvSpPr>
        <p:spPr>
          <a:xfrm>
            <a:off x="3044952" y="0"/>
            <a:ext cx="3044952" cy="2203704"/>
          </a:xfrm>
          <a:solidFill>
            <a:schemeClr val="accent4"/>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0" y="2202144"/>
            <a:ext cx="3044952" cy="2203704"/>
          </a:xfrm>
          <a:solidFill>
            <a:schemeClr val="tx2"/>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3" name="Text Placeholder 29"/>
          <p:cNvSpPr>
            <a:spLocks noGrp="1"/>
          </p:cNvSpPr>
          <p:nvPr>
            <p:ph type="body" sz="quarter" idx="28" hasCustomPrompt="1"/>
          </p:nvPr>
        </p:nvSpPr>
        <p:spPr>
          <a:xfrm>
            <a:off x="6089904" y="2202144"/>
            <a:ext cx="3044952" cy="2203704"/>
          </a:xfrm>
          <a:solidFill>
            <a:schemeClr val="accent3"/>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5" name="Text Placeholder 29"/>
          <p:cNvSpPr>
            <a:spLocks noGrp="1"/>
          </p:cNvSpPr>
          <p:nvPr>
            <p:ph type="body" sz="quarter" idx="29" hasCustomPrompt="1"/>
          </p:nvPr>
        </p:nvSpPr>
        <p:spPr>
          <a:xfrm>
            <a:off x="9137904" y="0"/>
            <a:ext cx="3054096" cy="2203704"/>
          </a:xfrm>
          <a:solidFill>
            <a:schemeClr val="accent1"/>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6" name="Rectangle 35"/>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7"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smtClean="0"/>
              <a:t>Click to edit Master title style</a:t>
            </a:r>
            <a:endParaRPr lang="en-US"/>
          </a:p>
        </p:txBody>
      </p:sp>
      <p:sp>
        <p:nvSpPr>
          <p:cNvPr id="38"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smtClean="0"/>
              <a:t>Short description text here</a:t>
            </a:r>
            <a:endParaRPr lang="en-US"/>
          </a:p>
        </p:txBody>
      </p:sp>
    </p:spTree>
    <p:extLst>
      <p:ext uri="{BB962C8B-B14F-4D97-AF65-F5344CB8AC3E}">
        <p14:creationId xmlns:p14="http://schemas.microsoft.com/office/powerpoint/2010/main" val="20877347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13404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pictures title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697601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pictures and 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21406"/>
            <a:ext cx="2600055" cy="1957811"/>
          </a:xfrm>
          <a:solidFill>
            <a:srgbClr val="0095CD">
              <a:alpha val="30000"/>
            </a:srgbClr>
          </a:solidFill>
        </p:spPr>
        <p:txBody>
          <a:bodyPr/>
          <a:lstStyle/>
          <a:p>
            <a:endParaRPr lang="en-US"/>
          </a:p>
        </p:txBody>
      </p:sp>
      <p:sp>
        <p:nvSpPr>
          <p:cNvPr id="18" name="Picture Placeholder 10"/>
          <p:cNvSpPr>
            <a:spLocks noGrp="1" noChangeAspect="1"/>
          </p:cNvSpPr>
          <p:nvPr>
            <p:ph type="pic" sz="quarter" idx="15"/>
          </p:nvPr>
        </p:nvSpPr>
        <p:spPr>
          <a:xfrm>
            <a:off x="3316627" y="2321406"/>
            <a:ext cx="2600055" cy="1957811"/>
          </a:xfrm>
          <a:solidFill>
            <a:srgbClr val="324D5E">
              <a:alpha val="30000"/>
            </a:srgbClr>
          </a:solidFill>
        </p:spPr>
        <p:txBody>
          <a:bodyPr/>
          <a:lstStyle/>
          <a:p>
            <a:endParaRPr lang="en-US"/>
          </a:p>
        </p:txBody>
      </p:sp>
      <p:sp>
        <p:nvSpPr>
          <p:cNvPr id="21" name="Picture Placeholder 10"/>
          <p:cNvSpPr>
            <a:spLocks noGrp="1" noChangeAspect="1"/>
          </p:cNvSpPr>
          <p:nvPr>
            <p:ph type="pic" sz="quarter" idx="16"/>
          </p:nvPr>
        </p:nvSpPr>
        <p:spPr>
          <a:xfrm>
            <a:off x="6278479" y="2321405"/>
            <a:ext cx="2600055" cy="1957811"/>
          </a:xfrm>
          <a:solidFill>
            <a:srgbClr val="F17C3F">
              <a:alpha val="30000"/>
            </a:srgbClr>
          </a:solidFill>
        </p:spPr>
        <p:txBody>
          <a:bodyPr/>
          <a:lstStyle/>
          <a:p>
            <a:endParaRPr lang="en-US"/>
          </a:p>
        </p:txBody>
      </p:sp>
      <p:sp>
        <p:nvSpPr>
          <p:cNvPr id="24" name="Picture Placeholder 10"/>
          <p:cNvSpPr>
            <a:spLocks noGrp="1" noChangeAspect="1"/>
          </p:cNvSpPr>
          <p:nvPr>
            <p:ph type="pic" sz="quarter" idx="17"/>
          </p:nvPr>
        </p:nvSpPr>
        <p:spPr>
          <a:xfrm>
            <a:off x="9240330" y="2321404"/>
            <a:ext cx="2600055" cy="1957811"/>
          </a:xfrm>
          <a:solidFill>
            <a:srgbClr val="7BB21B">
              <a:alpha val="30000"/>
            </a:srgbClr>
          </a:solidFill>
        </p:spPr>
        <p:txBody>
          <a:bodyPr/>
          <a:lstStyle/>
          <a:p>
            <a:endParaRPr lang="en-US"/>
          </a:p>
        </p:txBody>
      </p:sp>
      <p:sp>
        <p:nvSpPr>
          <p:cNvPr id="17" name="Rectangle 16"/>
          <p:cNvSpPr/>
          <p:nvPr userDrawn="1"/>
        </p:nvSpPr>
        <p:spPr>
          <a:xfrm>
            <a:off x="354775" y="4277207"/>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4277207"/>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277206"/>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4277205"/>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3316627"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4" name="Text Placeholder 29"/>
          <p:cNvSpPr>
            <a:spLocks noGrp="1"/>
          </p:cNvSpPr>
          <p:nvPr>
            <p:ph type="body" sz="quarter" idx="21" hasCustomPrompt="1"/>
          </p:nvPr>
        </p:nvSpPr>
        <p:spPr>
          <a:xfrm>
            <a:off x="9240330"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3316627"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7" name="Text Placeholder 29"/>
          <p:cNvSpPr>
            <a:spLocks noGrp="1"/>
          </p:cNvSpPr>
          <p:nvPr>
            <p:ph type="body" sz="quarter" idx="24" hasCustomPrompt="1"/>
          </p:nvPr>
        </p:nvSpPr>
        <p:spPr>
          <a:xfrm>
            <a:off x="6278479"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8" name="Text Placeholder 29"/>
          <p:cNvSpPr>
            <a:spLocks noGrp="1"/>
          </p:cNvSpPr>
          <p:nvPr>
            <p:ph type="body" sz="quarter" idx="25" hasCustomPrompt="1"/>
          </p:nvPr>
        </p:nvSpPr>
        <p:spPr>
          <a:xfrm>
            <a:off x="9240330"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741955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pictures hexa">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hexagon">
            <a:avLst/>
          </a:prstGeom>
          <a:solidFill>
            <a:srgbClr val="0095CD">
              <a:alpha val="30000"/>
            </a:srgbClr>
          </a:solidFill>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0" name="Picture Placeholder 10"/>
          <p:cNvSpPr>
            <a:spLocks noGrp="1" noChangeAspect="1"/>
          </p:cNvSpPr>
          <p:nvPr>
            <p:ph type="pic" sz="quarter" idx="23"/>
          </p:nvPr>
        </p:nvSpPr>
        <p:spPr>
          <a:xfrm>
            <a:off x="3412068" y="3394458"/>
            <a:ext cx="2600055" cy="1957811"/>
          </a:xfrm>
          <a:prstGeom prst="hexagon">
            <a:avLst/>
          </a:prstGeo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8" name="Picture Placeholder 10"/>
          <p:cNvSpPr>
            <a:spLocks noGrp="1" noChangeAspect="1"/>
          </p:cNvSpPr>
          <p:nvPr>
            <p:ph type="pic" sz="quarter" idx="28"/>
          </p:nvPr>
        </p:nvSpPr>
        <p:spPr>
          <a:xfrm>
            <a:off x="6007937" y="2321406"/>
            <a:ext cx="2600055" cy="1957811"/>
          </a:xfrm>
          <a:prstGeom prst="hexagon">
            <a:avLst/>
          </a:prstGeo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54" name="Picture Placeholder 10"/>
          <p:cNvSpPr>
            <a:spLocks noGrp="1" noChangeAspect="1"/>
          </p:cNvSpPr>
          <p:nvPr>
            <p:ph type="pic" sz="quarter" idx="31"/>
          </p:nvPr>
        </p:nvSpPr>
        <p:spPr>
          <a:xfrm>
            <a:off x="8603806" y="3391318"/>
            <a:ext cx="2600055" cy="1957811"/>
          </a:xfrm>
          <a:prstGeom prst="hexagon">
            <a:avLst/>
          </a:prstGeo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464044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pictures oval">
    <p:spTree>
      <p:nvGrpSpPr>
        <p:cNvPr id="1" name=""/>
        <p:cNvGrpSpPr/>
        <p:nvPr/>
      </p:nvGrpSpPr>
      <p:grpSpPr>
        <a:xfrm>
          <a:off x="0" y="0"/>
          <a:ext cx="0" cy="0"/>
          <a:chOff x="0" y="0"/>
          <a:chExt cx="0" cy="0"/>
        </a:xfrm>
      </p:grpSpPr>
      <p:sp>
        <p:nvSpPr>
          <p:cNvPr id="28" name="Oval 27"/>
          <p:cNvSpPr/>
          <p:nvPr userDrawn="1"/>
        </p:nvSpPr>
        <p:spPr>
          <a:xfrm>
            <a:off x="5912775"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3320065"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userDrawn="1"/>
        </p:nvSpPr>
        <p:spPr>
          <a:xfrm>
            <a:off x="8511803"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userDrawn="1"/>
        </p:nvSpPr>
        <p:spPr>
          <a:xfrm>
            <a:off x="721037"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ellipse">
            <a:avLst/>
          </a:prstGeom>
          <a:solidFill>
            <a:srgbClr val="0095CD">
              <a:alpha val="30000"/>
            </a:srgbClr>
          </a:solidFill>
          <a:ln w="57150">
            <a:noFill/>
          </a:ln>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0" name="Picture Placeholder 10"/>
          <p:cNvSpPr>
            <a:spLocks noGrp="1" noChangeAspect="1"/>
          </p:cNvSpPr>
          <p:nvPr>
            <p:ph type="pic" sz="quarter" idx="23"/>
          </p:nvPr>
        </p:nvSpPr>
        <p:spPr>
          <a:xfrm>
            <a:off x="3410489" y="3391318"/>
            <a:ext cx="2600055" cy="1957811"/>
          </a:xfrm>
          <a:prstGeom prst="ellipse">
            <a:avLst/>
          </a:prstGeom>
          <a:solidFill>
            <a:srgbClr val="324D5E">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8" name="Picture Placeholder 10"/>
          <p:cNvSpPr>
            <a:spLocks noGrp="1" noChangeAspect="1"/>
          </p:cNvSpPr>
          <p:nvPr>
            <p:ph type="pic" sz="quarter" idx="28"/>
          </p:nvPr>
        </p:nvSpPr>
        <p:spPr>
          <a:xfrm>
            <a:off x="6007937" y="2321406"/>
            <a:ext cx="2600055" cy="1957811"/>
          </a:xfrm>
          <a:prstGeom prst="ellipse">
            <a:avLst/>
          </a:prstGeom>
          <a:solidFill>
            <a:srgbClr val="F17C3F">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54" name="Picture Placeholder 10"/>
          <p:cNvSpPr>
            <a:spLocks noGrp="1" noChangeAspect="1"/>
          </p:cNvSpPr>
          <p:nvPr>
            <p:ph type="pic" sz="quarter" idx="31"/>
          </p:nvPr>
        </p:nvSpPr>
        <p:spPr>
          <a:xfrm>
            <a:off x="8603806" y="3391318"/>
            <a:ext cx="2600055" cy="1957811"/>
          </a:xfrm>
          <a:prstGeom prst="ellipse">
            <a:avLst/>
          </a:prstGeom>
          <a:solidFill>
            <a:srgbClr val="7BB21B">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917153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x2 pictures circle">
    <p:spTree>
      <p:nvGrpSpPr>
        <p:cNvPr id="1" name=""/>
        <p:cNvGrpSpPr/>
        <p:nvPr/>
      </p:nvGrpSpPr>
      <p:grpSpPr>
        <a:xfrm>
          <a:off x="0" y="0"/>
          <a:ext cx="0" cy="0"/>
          <a:chOff x="0" y="0"/>
          <a:chExt cx="0" cy="0"/>
        </a:xfrm>
      </p:grpSpPr>
      <p:sp>
        <p:nvSpPr>
          <p:cNvPr id="3" name="Oval 2"/>
          <p:cNvSpPr>
            <a:spLocks noChangeAspect="1"/>
          </p:cNvSpPr>
          <p:nvPr userDrawn="1"/>
        </p:nvSpPr>
        <p:spPr>
          <a:xfrm>
            <a:off x="894311"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0"/>
          <p:cNvSpPr>
            <a:spLocks noGrp="1" noChangeAspect="1"/>
          </p:cNvSpPr>
          <p:nvPr>
            <p:ph type="pic" sz="quarter" idx="14"/>
          </p:nvPr>
        </p:nvSpPr>
        <p:spPr>
          <a:xfrm>
            <a:off x="971180" y="1902617"/>
            <a:ext cx="1844841" cy="1844841"/>
          </a:xfrm>
          <a:prstGeom prst="ellipse">
            <a:avLst/>
          </a:prstGeom>
          <a:solidFill>
            <a:srgbClr val="0095CD">
              <a:alpha val="30000"/>
            </a:srgbClr>
          </a:solidFill>
          <a:ln w="57150">
            <a:noFill/>
          </a:ln>
        </p:spPr>
        <p:txBody>
          <a:bodyPr/>
          <a:lstStyle/>
          <a:p>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595152"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1" name="Oval 50"/>
          <p:cNvSpPr>
            <a:spLocks noChangeAspect="1"/>
          </p:cNvSpPr>
          <p:nvPr userDrawn="1"/>
        </p:nvSpPr>
        <p:spPr>
          <a:xfrm>
            <a:off x="8889332"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icture Placeholder 10"/>
          <p:cNvSpPr>
            <a:spLocks noGrp="1" noChangeAspect="1"/>
          </p:cNvSpPr>
          <p:nvPr>
            <p:ph type="pic" sz="quarter" idx="19"/>
          </p:nvPr>
        </p:nvSpPr>
        <p:spPr>
          <a:xfrm>
            <a:off x="8966201" y="1902617"/>
            <a:ext cx="1844841" cy="1844841"/>
          </a:xfrm>
          <a:prstGeom prst="ellipse">
            <a:avLst/>
          </a:prstGeom>
          <a:solidFill>
            <a:srgbClr val="0095CD">
              <a:alpha val="30000"/>
            </a:srgbClr>
          </a:solidFill>
          <a:ln w="57150">
            <a:noFill/>
          </a:ln>
        </p:spPr>
        <p:txBody>
          <a:bodyPr/>
          <a:lstStyle/>
          <a:p>
            <a:endParaRPr lang="en-US"/>
          </a:p>
        </p:txBody>
      </p:sp>
      <p:sp>
        <p:nvSpPr>
          <p:cNvPr id="53" name="Text Placeholder 29"/>
          <p:cNvSpPr>
            <a:spLocks noGrp="1"/>
          </p:cNvSpPr>
          <p:nvPr>
            <p:ph type="body" sz="quarter" idx="20" hasCustomPrompt="1"/>
          </p:nvPr>
        </p:nvSpPr>
        <p:spPr>
          <a:xfrm>
            <a:off x="8590173"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7" name="Oval 56"/>
          <p:cNvSpPr>
            <a:spLocks noChangeAspect="1"/>
          </p:cNvSpPr>
          <p:nvPr userDrawn="1"/>
        </p:nvSpPr>
        <p:spPr>
          <a:xfrm>
            <a:off x="6224325"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icture Placeholder 10"/>
          <p:cNvSpPr>
            <a:spLocks noGrp="1" noChangeAspect="1"/>
          </p:cNvSpPr>
          <p:nvPr>
            <p:ph type="pic" sz="quarter" idx="21"/>
          </p:nvPr>
        </p:nvSpPr>
        <p:spPr>
          <a:xfrm>
            <a:off x="6301194" y="1902617"/>
            <a:ext cx="1844841" cy="1844841"/>
          </a:xfrm>
          <a:prstGeom prst="ellipse">
            <a:avLst/>
          </a:prstGeom>
          <a:solidFill>
            <a:srgbClr val="0095CD">
              <a:alpha val="30000"/>
            </a:srgbClr>
          </a:solidFill>
          <a:ln w="57150">
            <a:noFill/>
          </a:ln>
        </p:spPr>
        <p:txBody>
          <a:bodyPr/>
          <a:lstStyle/>
          <a:p>
            <a:endParaRPr lang="en-US"/>
          </a:p>
        </p:txBody>
      </p:sp>
      <p:sp>
        <p:nvSpPr>
          <p:cNvPr id="59" name="Text Placeholder 29"/>
          <p:cNvSpPr>
            <a:spLocks noGrp="1"/>
          </p:cNvSpPr>
          <p:nvPr>
            <p:ph type="body" sz="quarter" idx="22" hasCustomPrompt="1"/>
          </p:nvPr>
        </p:nvSpPr>
        <p:spPr>
          <a:xfrm>
            <a:off x="5925166"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0" name="Oval 59"/>
          <p:cNvSpPr>
            <a:spLocks noChangeAspect="1"/>
          </p:cNvSpPr>
          <p:nvPr userDrawn="1"/>
        </p:nvSpPr>
        <p:spPr>
          <a:xfrm>
            <a:off x="3559318"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icture Placeholder 10"/>
          <p:cNvSpPr>
            <a:spLocks noGrp="1" noChangeAspect="1"/>
          </p:cNvSpPr>
          <p:nvPr>
            <p:ph type="pic" sz="quarter" idx="23"/>
          </p:nvPr>
        </p:nvSpPr>
        <p:spPr>
          <a:xfrm>
            <a:off x="3636187" y="1902617"/>
            <a:ext cx="1844841" cy="1844841"/>
          </a:xfrm>
          <a:prstGeom prst="ellipse">
            <a:avLst/>
          </a:prstGeom>
          <a:solidFill>
            <a:srgbClr val="0095CD">
              <a:alpha val="30000"/>
            </a:srgbClr>
          </a:solidFill>
          <a:ln w="57150">
            <a:noFill/>
          </a:ln>
        </p:spPr>
        <p:txBody>
          <a:bodyPr/>
          <a:lstStyle/>
          <a:p>
            <a:endParaRPr lang="en-US"/>
          </a:p>
        </p:txBody>
      </p:sp>
      <p:sp>
        <p:nvSpPr>
          <p:cNvPr id="62" name="Text Placeholder 29"/>
          <p:cNvSpPr>
            <a:spLocks noGrp="1"/>
          </p:cNvSpPr>
          <p:nvPr>
            <p:ph type="body" sz="quarter" idx="24" hasCustomPrompt="1"/>
          </p:nvPr>
        </p:nvSpPr>
        <p:spPr>
          <a:xfrm>
            <a:off x="3260159"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7" name="Oval 66"/>
          <p:cNvSpPr>
            <a:spLocks noChangeAspect="1"/>
          </p:cNvSpPr>
          <p:nvPr userDrawn="1"/>
        </p:nvSpPr>
        <p:spPr>
          <a:xfrm>
            <a:off x="894311"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icture Placeholder 10"/>
          <p:cNvSpPr>
            <a:spLocks noGrp="1" noChangeAspect="1"/>
          </p:cNvSpPr>
          <p:nvPr>
            <p:ph type="pic" sz="quarter" idx="25"/>
          </p:nvPr>
        </p:nvSpPr>
        <p:spPr>
          <a:xfrm>
            <a:off x="971180" y="4345803"/>
            <a:ext cx="1844841" cy="1844841"/>
          </a:xfrm>
          <a:prstGeom prst="ellipse">
            <a:avLst/>
          </a:prstGeom>
          <a:solidFill>
            <a:srgbClr val="0095CD">
              <a:alpha val="30000"/>
            </a:srgbClr>
          </a:solidFill>
          <a:ln w="57150">
            <a:noFill/>
          </a:ln>
        </p:spPr>
        <p:txBody>
          <a:bodyPr/>
          <a:lstStyle/>
          <a:p>
            <a:endParaRPr lang="en-US"/>
          </a:p>
        </p:txBody>
      </p:sp>
      <p:sp>
        <p:nvSpPr>
          <p:cNvPr id="69" name="Text Placeholder 29"/>
          <p:cNvSpPr>
            <a:spLocks noGrp="1"/>
          </p:cNvSpPr>
          <p:nvPr>
            <p:ph type="body" sz="quarter" idx="26" hasCustomPrompt="1"/>
          </p:nvPr>
        </p:nvSpPr>
        <p:spPr>
          <a:xfrm>
            <a:off x="595152"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0" name="Oval 69"/>
          <p:cNvSpPr>
            <a:spLocks noChangeAspect="1"/>
          </p:cNvSpPr>
          <p:nvPr userDrawn="1"/>
        </p:nvSpPr>
        <p:spPr>
          <a:xfrm>
            <a:off x="8889332"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icture Placeholder 10"/>
          <p:cNvSpPr>
            <a:spLocks noGrp="1" noChangeAspect="1"/>
          </p:cNvSpPr>
          <p:nvPr>
            <p:ph type="pic" sz="quarter" idx="27"/>
          </p:nvPr>
        </p:nvSpPr>
        <p:spPr>
          <a:xfrm>
            <a:off x="8966201" y="4345803"/>
            <a:ext cx="1844841" cy="1844841"/>
          </a:xfrm>
          <a:prstGeom prst="ellipse">
            <a:avLst/>
          </a:prstGeom>
          <a:solidFill>
            <a:srgbClr val="0095CD">
              <a:alpha val="30000"/>
            </a:srgbClr>
          </a:solidFill>
          <a:ln w="57150">
            <a:noFill/>
          </a:ln>
        </p:spPr>
        <p:txBody>
          <a:bodyPr/>
          <a:lstStyle/>
          <a:p>
            <a:endParaRPr lang="en-US"/>
          </a:p>
        </p:txBody>
      </p:sp>
      <p:sp>
        <p:nvSpPr>
          <p:cNvPr id="72" name="Text Placeholder 29"/>
          <p:cNvSpPr>
            <a:spLocks noGrp="1"/>
          </p:cNvSpPr>
          <p:nvPr>
            <p:ph type="body" sz="quarter" idx="28" hasCustomPrompt="1"/>
          </p:nvPr>
        </p:nvSpPr>
        <p:spPr>
          <a:xfrm>
            <a:off x="8590173"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3" name="Oval 72"/>
          <p:cNvSpPr>
            <a:spLocks noChangeAspect="1"/>
          </p:cNvSpPr>
          <p:nvPr userDrawn="1"/>
        </p:nvSpPr>
        <p:spPr>
          <a:xfrm>
            <a:off x="6224325"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icture Placeholder 10"/>
          <p:cNvSpPr>
            <a:spLocks noGrp="1" noChangeAspect="1"/>
          </p:cNvSpPr>
          <p:nvPr>
            <p:ph type="pic" sz="quarter" idx="29"/>
          </p:nvPr>
        </p:nvSpPr>
        <p:spPr>
          <a:xfrm>
            <a:off x="6301194" y="4345803"/>
            <a:ext cx="1844841" cy="1844841"/>
          </a:xfrm>
          <a:prstGeom prst="ellipse">
            <a:avLst/>
          </a:prstGeom>
          <a:solidFill>
            <a:srgbClr val="0095CD">
              <a:alpha val="30000"/>
            </a:srgbClr>
          </a:solidFill>
          <a:ln w="57150">
            <a:noFill/>
          </a:ln>
        </p:spPr>
        <p:txBody>
          <a:bodyPr/>
          <a:lstStyle/>
          <a:p>
            <a:endParaRPr lang="en-US"/>
          </a:p>
        </p:txBody>
      </p:sp>
      <p:sp>
        <p:nvSpPr>
          <p:cNvPr id="75" name="Text Placeholder 29"/>
          <p:cNvSpPr>
            <a:spLocks noGrp="1"/>
          </p:cNvSpPr>
          <p:nvPr>
            <p:ph type="body" sz="quarter" idx="30" hasCustomPrompt="1"/>
          </p:nvPr>
        </p:nvSpPr>
        <p:spPr>
          <a:xfrm>
            <a:off x="5925166"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6" name="Oval 75"/>
          <p:cNvSpPr>
            <a:spLocks noChangeAspect="1"/>
          </p:cNvSpPr>
          <p:nvPr userDrawn="1"/>
        </p:nvSpPr>
        <p:spPr>
          <a:xfrm>
            <a:off x="3559318"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icture Placeholder 10"/>
          <p:cNvSpPr>
            <a:spLocks noGrp="1" noChangeAspect="1"/>
          </p:cNvSpPr>
          <p:nvPr>
            <p:ph type="pic" sz="quarter" idx="31"/>
          </p:nvPr>
        </p:nvSpPr>
        <p:spPr>
          <a:xfrm>
            <a:off x="3636187" y="4345803"/>
            <a:ext cx="1844841" cy="1844841"/>
          </a:xfrm>
          <a:prstGeom prst="ellipse">
            <a:avLst/>
          </a:prstGeom>
          <a:solidFill>
            <a:srgbClr val="0095CD">
              <a:alpha val="30000"/>
            </a:srgbClr>
          </a:solidFill>
          <a:ln w="57150">
            <a:noFill/>
          </a:ln>
        </p:spPr>
        <p:txBody>
          <a:bodyPr/>
          <a:lstStyle/>
          <a:p>
            <a:endParaRPr lang="en-US"/>
          </a:p>
        </p:txBody>
      </p:sp>
      <p:sp>
        <p:nvSpPr>
          <p:cNvPr id="78" name="Text Placeholder 29"/>
          <p:cNvSpPr>
            <a:spLocks noGrp="1"/>
          </p:cNvSpPr>
          <p:nvPr>
            <p:ph type="body" sz="quarter" idx="32" hasCustomPrompt="1"/>
          </p:nvPr>
        </p:nvSpPr>
        <p:spPr>
          <a:xfrm>
            <a:off x="3260159"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855746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pictures title and desc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7533953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pictures and skill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9" name="Text Placeholder 29"/>
          <p:cNvSpPr>
            <a:spLocks noGrp="1"/>
          </p:cNvSpPr>
          <p:nvPr>
            <p:ph type="body" sz="quarter" idx="26" hasCustomPrompt="1"/>
          </p:nvPr>
        </p:nvSpPr>
        <p:spPr>
          <a:xfrm>
            <a:off x="351616" y="3483798"/>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 name="TextBox 2"/>
          <p:cNvSpPr txBox="1"/>
          <p:nvPr userDrawn="1"/>
        </p:nvSpPr>
        <p:spPr>
          <a:xfrm>
            <a:off x="370264" y="4416650"/>
            <a:ext cx="941283" cy="492443"/>
          </a:xfrm>
          <a:prstGeom prst="rect">
            <a:avLst/>
          </a:prstGeom>
          <a:noFill/>
        </p:spPr>
        <p:txBody>
          <a:bodyPr wrap="none" rtlCol="0">
            <a:spAutoFit/>
          </a:bodyPr>
          <a:lstStyle/>
          <a:p>
            <a:r>
              <a:rPr lang="en-US" sz="2600" smtClean="0"/>
              <a:t>Skills:</a:t>
            </a:r>
            <a:endParaRPr lang="en-US" sz="2600"/>
          </a:p>
        </p:txBody>
      </p:sp>
      <p:sp>
        <p:nvSpPr>
          <p:cNvPr id="85" name="Text Placeholder 29"/>
          <p:cNvSpPr>
            <a:spLocks noGrp="1"/>
          </p:cNvSpPr>
          <p:nvPr>
            <p:ph type="body" sz="quarter" idx="18" hasCustomPrompt="1"/>
          </p:nvPr>
        </p:nvSpPr>
        <p:spPr>
          <a:xfrm>
            <a:off x="2439924" y="1722197"/>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Name Here</a:t>
            </a:r>
            <a:endParaRPr lang="en-US"/>
          </a:p>
        </p:txBody>
      </p:sp>
      <p:sp>
        <p:nvSpPr>
          <p:cNvPr id="86" name="Text Placeholder 29"/>
          <p:cNvSpPr>
            <a:spLocks noGrp="1"/>
          </p:cNvSpPr>
          <p:nvPr>
            <p:ph type="body" sz="quarter" idx="22" hasCustomPrompt="1"/>
          </p:nvPr>
        </p:nvSpPr>
        <p:spPr>
          <a:xfrm>
            <a:off x="2439924" y="2313821"/>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Job Title Here</a:t>
            </a:r>
            <a:endParaRPr lang="en-US"/>
          </a:p>
        </p:txBody>
      </p:sp>
      <p:sp>
        <p:nvSpPr>
          <p:cNvPr id="87" name="Text Placeholder 29"/>
          <p:cNvSpPr>
            <a:spLocks noGrp="1"/>
          </p:cNvSpPr>
          <p:nvPr>
            <p:ph type="body" sz="quarter" idx="27" hasCustomPrompt="1"/>
          </p:nvPr>
        </p:nvSpPr>
        <p:spPr>
          <a:xfrm>
            <a:off x="2948511" y="2868500"/>
            <a:ext cx="2087181" cy="431800"/>
          </a:xfrm>
          <a:noFill/>
        </p:spPr>
        <p:txBody>
          <a:bodyPr anchor="ctr">
            <a:normAutofit/>
          </a:bodyPr>
          <a:lstStyle>
            <a:lvl1pPr marL="0" indent="0" algn="r">
              <a:buNone/>
              <a:defRPr sz="1400" u="sng">
                <a:solidFill>
                  <a:srgbClr val="8C9CA6"/>
                </a:solidFill>
              </a:defRPr>
            </a:lvl1pPr>
          </a:lstStyle>
          <a:p>
            <a:pPr lvl="0"/>
            <a:r>
              <a:rPr lang="en-US" smtClean="0"/>
              <a:t>Email here</a:t>
            </a:r>
            <a:endParaRPr lang="en-US"/>
          </a:p>
        </p:txBody>
      </p:sp>
      <p:sp>
        <p:nvSpPr>
          <p:cNvPr id="88" name="Picture Placeholder 10"/>
          <p:cNvSpPr>
            <a:spLocks noGrp="1" noChangeAspect="1"/>
          </p:cNvSpPr>
          <p:nvPr>
            <p:ph type="pic" sz="quarter" idx="28"/>
          </p:nvPr>
        </p:nvSpPr>
        <p:spPr>
          <a:xfrm>
            <a:off x="6893513" y="1425678"/>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89" name="Text Placeholder 29"/>
          <p:cNvSpPr>
            <a:spLocks noGrp="1"/>
          </p:cNvSpPr>
          <p:nvPr>
            <p:ph type="body" sz="quarter" idx="29" hasCustomPrompt="1"/>
          </p:nvPr>
        </p:nvSpPr>
        <p:spPr>
          <a:xfrm>
            <a:off x="6890354" y="3483796"/>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103" name="TextBox 102"/>
          <p:cNvSpPr txBox="1"/>
          <p:nvPr userDrawn="1"/>
        </p:nvSpPr>
        <p:spPr>
          <a:xfrm>
            <a:off x="6909002" y="4416648"/>
            <a:ext cx="941283" cy="492443"/>
          </a:xfrm>
          <a:prstGeom prst="rect">
            <a:avLst/>
          </a:prstGeom>
          <a:noFill/>
        </p:spPr>
        <p:txBody>
          <a:bodyPr wrap="none" rtlCol="0">
            <a:spAutoFit/>
          </a:bodyPr>
          <a:lstStyle/>
          <a:p>
            <a:r>
              <a:rPr lang="en-US" sz="2600" smtClean="0"/>
              <a:t>Skills:</a:t>
            </a:r>
            <a:endParaRPr lang="en-US" sz="2600"/>
          </a:p>
        </p:txBody>
      </p:sp>
      <p:sp>
        <p:nvSpPr>
          <p:cNvPr id="104" name="Text Placeholder 29"/>
          <p:cNvSpPr>
            <a:spLocks noGrp="1"/>
          </p:cNvSpPr>
          <p:nvPr>
            <p:ph type="body" sz="quarter" idx="30" hasCustomPrompt="1"/>
          </p:nvPr>
        </p:nvSpPr>
        <p:spPr>
          <a:xfrm>
            <a:off x="8978662" y="1722195"/>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Name Here</a:t>
            </a:r>
            <a:endParaRPr lang="en-US"/>
          </a:p>
        </p:txBody>
      </p:sp>
      <p:sp>
        <p:nvSpPr>
          <p:cNvPr id="105" name="Text Placeholder 29"/>
          <p:cNvSpPr>
            <a:spLocks noGrp="1"/>
          </p:cNvSpPr>
          <p:nvPr>
            <p:ph type="body" sz="quarter" idx="31" hasCustomPrompt="1"/>
          </p:nvPr>
        </p:nvSpPr>
        <p:spPr>
          <a:xfrm>
            <a:off x="8978662" y="2313819"/>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Job Title Here</a:t>
            </a:r>
            <a:endParaRPr lang="en-US"/>
          </a:p>
        </p:txBody>
      </p:sp>
      <p:sp>
        <p:nvSpPr>
          <p:cNvPr id="106" name="Text Placeholder 29"/>
          <p:cNvSpPr>
            <a:spLocks noGrp="1"/>
          </p:cNvSpPr>
          <p:nvPr>
            <p:ph type="body" sz="quarter" idx="32" hasCustomPrompt="1"/>
          </p:nvPr>
        </p:nvSpPr>
        <p:spPr>
          <a:xfrm>
            <a:off x="9487249" y="2868498"/>
            <a:ext cx="2087181" cy="431800"/>
          </a:xfrm>
          <a:noFill/>
        </p:spPr>
        <p:txBody>
          <a:bodyPr anchor="ctr">
            <a:normAutofit/>
          </a:bodyPr>
          <a:lstStyle>
            <a:lvl1pPr marL="0" indent="0" algn="r">
              <a:buNone/>
              <a:defRPr sz="1400" u="sng">
                <a:solidFill>
                  <a:srgbClr val="8C9CA6"/>
                </a:solidFill>
              </a:defRPr>
            </a:lvl1pPr>
          </a:lstStyle>
          <a:p>
            <a:pPr lvl="0"/>
            <a:r>
              <a:rPr lang="en-US" smtClean="0"/>
              <a:t>Email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8848499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595448"/>
            <a:ext cx="4458968" cy="335755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61600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929496"/>
            <a:ext cx="4462272"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61600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5198839"/>
            <a:ext cx="4462272" cy="431800"/>
          </a:xfrm>
        </p:spPr>
        <p:txBody>
          <a:bodyPr anchor="ctr">
            <a:normAutofit/>
          </a:bodyPr>
          <a:lstStyle>
            <a:lvl1pPr marL="0" indent="0" algn="ctr">
              <a:buNone/>
              <a:defRPr sz="3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6160007" y="3168050"/>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5596457"/>
            <a:ext cx="4462272" cy="431800"/>
          </a:xfrm>
        </p:spPr>
        <p:txBody>
          <a:bodyPr anchor="ctr">
            <a:noAutofit/>
          </a:bodyPr>
          <a:lstStyle>
            <a:lvl1pPr marL="0" indent="0" algn="ctr">
              <a:buNone/>
              <a:defRPr sz="2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6160007" y="3476507"/>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45" name="Picture Placeholder 10"/>
          <p:cNvSpPr>
            <a:spLocks noGrp="1" noChangeAspect="1"/>
          </p:cNvSpPr>
          <p:nvPr>
            <p:ph type="pic" sz="quarter" idx="24"/>
          </p:nvPr>
        </p:nvSpPr>
        <p:spPr>
          <a:xfrm>
            <a:off x="61555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6" name="Rectangle 45"/>
          <p:cNvSpPr/>
          <p:nvPr userDrawn="1"/>
        </p:nvSpPr>
        <p:spPr>
          <a:xfrm>
            <a:off x="61555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7" name="Text Placeholder 29"/>
          <p:cNvSpPr>
            <a:spLocks noGrp="1"/>
          </p:cNvSpPr>
          <p:nvPr>
            <p:ph type="body" sz="quarter" idx="25" hasCustomPrompt="1"/>
          </p:nvPr>
        </p:nvSpPr>
        <p:spPr>
          <a:xfrm>
            <a:off x="6155539" y="5606515"/>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48" name="Text Placeholder 29"/>
          <p:cNvSpPr>
            <a:spLocks noGrp="1"/>
          </p:cNvSpPr>
          <p:nvPr>
            <p:ph type="body" sz="quarter" idx="26" hasCustomPrompt="1"/>
          </p:nvPr>
        </p:nvSpPr>
        <p:spPr>
          <a:xfrm>
            <a:off x="6155539" y="5914972"/>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49" name="Picture Placeholder 10"/>
          <p:cNvSpPr>
            <a:spLocks noGrp="1" noChangeAspect="1"/>
          </p:cNvSpPr>
          <p:nvPr>
            <p:ph type="pic" sz="quarter" idx="27"/>
          </p:nvPr>
        </p:nvSpPr>
        <p:spPr>
          <a:xfrm>
            <a:off x="93604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0" name="Rectangle 49"/>
          <p:cNvSpPr/>
          <p:nvPr userDrawn="1"/>
        </p:nvSpPr>
        <p:spPr>
          <a:xfrm>
            <a:off x="93604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1" name="Text Placeholder 29"/>
          <p:cNvSpPr>
            <a:spLocks noGrp="1"/>
          </p:cNvSpPr>
          <p:nvPr>
            <p:ph type="body" sz="quarter" idx="28" hasCustomPrompt="1"/>
          </p:nvPr>
        </p:nvSpPr>
        <p:spPr>
          <a:xfrm>
            <a:off x="9360407" y="3168050"/>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52" name="Text Placeholder 29"/>
          <p:cNvSpPr>
            <a:spLocks noGrp="1"/>
          </p:cNvSpPr>
          <p:nvPr>
            <p:ph type="body" sz="quarter" idx="29" hasCustomPrompt="1"/>
          </p:nvPr>
        </p:nvSpPr>
        <p:spPr>
          <a:xfrm>
            <a:off x="9360407" y="3476507"/>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30"/>
          </p:nvPr>
        </p:nvSpPr>
        <p:spPr>
          <a:xfrm>
            <a:off x="93559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93559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5" name="Text Placeholder 29"/>
          <p:cNvSpPr>
            <a:spLocks noGrp="1"/>
          </p:cNvSpPr>
          <p:nvPr>
            <p:ph type="body" sz="quarter" idx="31" hasCustomPrompt="1"/>
          </p:nvPr>
        </p:nvSpPr>
        <p:spPr>
          <a:xfrm>
            <a:off x="9355939" y="5606515"/>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56" name="Text Placeholder 29"/>
          <p:cNvSpPr>
            <a:spLocks noGrp="1"/>
          </p:cNvSpPr>
          <p:nvPr>
            <p:ph type="body" sz="quarter" idx="32" hasCustomPrompt="1"/>
          </p:nvPr>
        </p:nvSpPr>
        <p:spPr>
          <a:xfrm>
            <a:off x="9355939" y="5914972"/>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grpSp>
        <p:nvGrpSpPr>
          <p:cNvPr id="33" name="Group 32"/>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4011445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ictures and quot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236041"/>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236040"/>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191842"/>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191841"/>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325300"/>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4325300"/>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4799118"/>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8C9CA6"/>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Job Title Here</a:t>
            </a:r>
          </a:p>
        </p:txBody>
      </p:sp>
      <p:sp>
        <p:nvSpPr>
          <p:cNvPr id="37" name="Text Placeholder 29"/>
          <p:cNvSpPr>
            <a:spLocks noGrp="1"/>
          </p:cNvSpPr>
          <p:nvPr>
            <p:ph type="body" sz="quarter" idx="24" hasCustomPrompt="1"/>
          </p:nvPr>
        </p:nvSpPr>
        <p:spPr>
          <a:xfrm>
            <a:off x="6278479" y="4799118"/>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1" name="Text Placeholder 29"/>
          <p:cNvSpPr>
            <a:spLocks noGrp="1"/>
          </p:cNvSpPr>
          <p:nvPr>
            <p:ph type="body" sz="quarter" idx="27" hasCustomPrompt="1"/>
          </p:nvPr>
        </p:nvSpPr>
        <p:spPr>
          <a:xfrm>
            <a:off x="3314870" y="2368596"/>
            <a:ext cx="2596896" cy="2862322"/>
          </a:xfrm>
        </p:spPr>
        <p:txBody>
          <a:bodyPr anchor="ctr">
            <a:spAutoFit/>
          </a:bodyPr>
          <a:lstStyle>
            <a:lvl1pPr marL="0" indent="457200" algn="just">
              <a:buNone/>
              <a:defRPr sz="2000">
                <a:solidFill>
                  <a:srgbClr val="324D5E"/>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 name="TextBox 2"/>
          <p:cNvSpPr txBox="1"/>
          <p:nvPr userDrawn="1"/>
        </p:nvSpPr>
        <p:spPr>
          <a:xfrm>
            <a:off x="3000251" y="1746844"/>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1" name="TextBox 40"/>
          <p:cNvSpPr txBox="1"/>
          <p:nvPr userDrawn="1"/>
        </p:nvSpPr>
        <p:spPr>
          <a:xfrm>
            <a:off x="8926209" y="1746844"/>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2" name="TextBox 41"/>
          <p:cNvSpPr txBox="1"/>
          <p:nvPr userDrawn="1"/>
        </p:nvSpPr>
        <p:spPr>
          <a:xfrm>
            <a:off x="11353800" y="4650409"/>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3" name="TextBox 42"/>
          <p:cNvSpPr txBox="1"/>
          <p:nvPr userDrawn="1"/>
        </p:nvSpPr>
        <p:spPr>
          <a:xfrm>
            <a:off x="5447574" y="4650409"/>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22" name="Text Placeholder 21"/>
          <p:cNvSpPr>
            <a:spLocks noGrp="1"/>
          </p:cNvSpPr>
          <p:nvPr>
            <p:ph type="body" sz="quarter" idx="31" hasCustomPrompt="1"/>
          </p:nvPr>
        </p:nvSpPr>
        <p:spPr>
          <a:xfrm>
            <a:off x="9235060" y="2368846"/>
            <a:ext cx="2596896" cy="2862072"/>
          </a:xfrm>
        </p:spPr>
        <p:txBody>
          <a:bodyPr vert="horz" lIns="91440" tIns="45720" rIns="91440" bIns="45720" rtlCol="0">
            <a:spAutoFit/>
          </a:bodyPr>
          <a:lstStyle>
            <a:lvl1pPr marL="0" indent="457200" algn="just">
              <a:buNone/>
              <a:defRPr lang="en-US" sz="2000" smtClean="0">
                <a:solidFill>
                  <a:srgbClr val="324D5E"/>
                </a:solidFill>
              </a:defRPr>
            </a:lvl1pPr>
            <a:lvl2pPr>
              <a:defRPr lang="en-US" smtClean="0"/>
            </a:lvl2pPr>
            <a:lvl3pPr>
              <a:defRPr lang="en-US" smtClean="0"/>
            </a:lvl3pPr>
            <a:lvl4pPr>
              <a:defRPr lang="en-US" smtClean="0"/>
            </a:lvl4pPr>
            <a:lvl5pPr>
              <a:defRPr lang="en-US"/>
            </a:lvl5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27" name="Group 26"/>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48420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pictures and tit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10896" y="1425680"/>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10896" y="3012586"/>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10896" y="3274338"/>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10896" y="3605133"/>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23"/>
          </p:nvPr>
        </p:nvSpPr>
        <p:spPr>
          <a:xfrm>
            <a:off x="3460496" y="3274113"/>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460496" y="4861019"/>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5" name="Text Placeholder 29"/>
          <p:cNvSpPr>
            <a:spLocks noGrp="1"/>
          </p:cNvSpPr>
          <p:nvPr>
            <p:ph type="body" sz="quarter" idx="24" hasCustomPrompt="1"/>
          </p:nvPr>
        </p:nvSpPr>
        <p:spPr>
          <a:xfrm>
            <a:off x="3460496" y="5122771"/>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25" hasCustomPrompt="1"/>
          </p:nvPr>
        </p:nvSpPr>
        <p:spPr>
          <a:xfrm>
            <a:off x="3460496" y="5453566"/>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7" name="Picture Placeholder 10"/>
          <p:cNvSpPr>
            <a:spLocks noGrp="1" noChangeAspect="1"/>
          </p:cNvSpPr>
          <p:nvPr>
            <p:ph type="pic" sz="quarter" idx="26"/>
          </p:nvPr>
        </p:nvSpPr>
        <p:spPr>
          <a:xfrm>
            <a:off x="6610096" y="1425680"/>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610096" y="3012586"/>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9" name="Text Placeholder 29"/>
          <p:cNvSpPr>
            <a:spLocks noGrp="1"/>
          </p:cNvSpPr>
          <p:nvPr>
            <p:ph type="body" sz="quarter" idx="27" hasCustomPrompt="1"/>
          </p:nvPr>
        </p:nvSpPr>
        <p:spPr>
          <a:xfrm>
            <a:off x="6610096" y="3274338"/>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0" name="Text Placeholder 29"/>
          <p:cNvSpPr>
            <a:spLocks noGrp="1"/>
          </p:cNvSpPr>
          <p:nvPr>
            <p:ph type="body" sz="quarter" idx="28" hasCustomPrompt="1"/>
          </p:nvPr>
        </p:nvSpPr>
        <p:spPr>
          <a:xfrm>
            <a:off x="6610096" y="3605133"/>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61" name="Picture Placeholder 10"/>
          <p:cNvSpPr>
            <a:spLocks noGrp="1" noChangeAspect="1"/>
          </p:cNvSpPr>
          <p:nvPr>
            <p:ph type="pic" sz="quarter" idx="29"/>
          </p:nvPr>
        </p:nvSpPr>
        <p:spPr>
          <a:xfrm>
            <a:off x="9759696" y="3274338"/>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759696" y="4861244"/>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3" name="Text Placeholder 29"/>
          <p:cNvSpPr>
            <a:spLocks noGrp="1"/>
          </p:cNvSpPr>
          <p:nvPr>
            <p:ph type="body" sz="quarter" idx="30" hasCustomPrompt="1"/>
          </p:nvPr>
        </p:nvSpPr>
        <p:spPr>
          <a:xfrm>
            <a:off x="9759696" y="5122996"/>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4" name="Text Placeholder 29"/>
          <p:cNvSpPr>
            <a:spLocks noGrp="1"/>
          </p:cNvSpPr>
          <p:nvPr>
            <p:ph type="body" sz="quarter" idx="31" hasCustomPrompt="1"/>
          </p:nvPr>
        </p:nvSpPr>
        <p:spPr>
          <a:xfrm>
            <a:off x="9759696" y="5453791"/>
            <a:ext cx="2121408" cy="311784"/>
          </a:xfrm>
        </p:spPr>
        <p:txBody>
          <a:bodyPr anchor="t">
            <a:noAutofit/>
          </a:bodyPr>
          <a:lstStyle>
            <a:lvl1pPr marL="0" indent="0" algn="ctr">
              <a:buNone/>
              <a:defRPr sz="1800">
                <a:solidFill>
                  <a:srgbClr val="8C9CA6"/>
                </a:solidFill>
              </a:defRPr>
            </a:lvl1pPr>
          </a:lstStyle>
          <a:p>
            <a:pPr lvl="0"/>
            <a:r>
              <a:rPr lang="en-US" smtClean="0"/>
              <a:t>Job Title Here</a:t>
            </a:r>
            <a:endParaRPr lang="en-US"/>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81971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8156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ictures timelin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579706" y="1589809"/>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579706" y="3176715"/>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5" name="Text Placeholder 29"/>
          <p:cNvSpPr>
            <a:spLocks noGrp="1"/>
          </p:cNvSpPr>
          <p:nvPr>
            <p:ph type="body" sz="quarter" idx="22" hasCustomPrompt="1"/>
          </p:nvPr>
        </p:nvSpPr>
        <p:spPr>
          <a:xfrm>
            <a:off x="579706" y="3950472"/>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23"/>
          </p:nvPr>
        </p:nvSpPr>
        <p:spPr>
          <a:xfrm>
            <a:off x="3553978" y="3950472"/>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553345" y="5537378"/>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6" name="Text Placeholder 29"/>
          <p:cNvSpPr>
            <a:spLocks noGrp="1"/>
          </p:cNvSpPr>
          <p:nvPr>
            <p:ph type="body" sz="quarter" idx="25" hasCustomPrompt="1"/>
          </p:nvPr>
        </p:nvSpPr>
        <p:spPr>
          <a:xfrm>
            <a:off x="3553345" y="5735868"/>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61" name="Picture Placeholder 10"/>
          <p:cNvSpPr>
            <a:spLocks noGrp="1" noChangeAspect="1"/>
          </p:cNvSpPr>
          <p:nvPr>
            <p:ph type="pic" sz="quarter" idx="29"/>
          </p:nvPr>
        </p:nvSpPr>
        <p:spPr>
          <a:xfrm>
            <a:off x="9393235" y="3950697"/>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393235" y="5537603"/>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4" name="Text Placeholder 29"/>
          <p:cNvSpPr>
            <a:spLocks noGrp="1"/>
          </p:cNvSpPr>
          <p:nvPr>
            <p:ph type="body" sz="quarter" idx="31" hasCustomPrompt="1"/>
          </p:nvPr>
        </p:nvSpPr>
        <p:spPr>
          <a:xfrm>
            <a:off x="9393235" y="5736093"/>
            <a:ext cx="2121408" cy="311784"/>
          </a:xfrm>
        </p:spPr>
        <p:txBody>
          <a:bodyPr anchor="t">
            <a:noAutofit/>
          </a:bodyPr>
          <a:lstStyle>
            <a:lvl1pPr marL="0" indent="0" algn="ctr">
              <a:buNone/>
              <a:defRPr sz="1800">
                <a:solidFill>
                  <a:srgbClr val="8C9CA6"/>
                </a:solidFill>
              </a:defRPr>
            </a:lvl1pPr>
          </a:lstStyle>
          <a:p>
            <a:pPr lvl="0"/>
            <a:r>
              <a:rPr lang="en-US" smtClean="0"/>
              <a:t>Job Title Here</a:t>
            </a:r>
            <a:endParaRPr lang="en-US"/>
          </a:p>
        </p:txBody>
      </p:sp>
      <p:sp>
        <p:nvSpPr>
          <p:cNvPr id="3" name="Pentagon 2"/>
          <p:cNvSpPr/>
          <p:nvPr userDrawn="1"/>
        </p:nvSpPr>
        <p:spPr>
          <a:xfrm>
            <a:off x="310895" y="3345750"/>
            <a:ext cx="2889504" cy="494759"/>
          </a:xfrm>
          <a:prstGeom prst="homePlate">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1" name="Chevron 30"/>
          <p:cNvSpPr/>
          <p:nvPr userDrawn="1"/>
        </p:nvSpPr>
        <p:spPr>
          <a:xfrm>
            <a:off x="3204252" y="3345750"/>
            <a:ext cx="2889504" cy="494759"/>
          </a:xfrm>
          <a:prstGeom prst="chevron">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2" name="Chevron 31"/>
          <p:cNvSpPr/>
          <p:nvPr userDrawn="1"/>
        </p:nvSpPr>
        <p:spPr>
          <a:xfrm>
            <a:off x="6097609" y="3345750"/>
            <a:ext cx="2889504" cy="494759"/>
          </a:xfrm>
          <a:prstGeom prst="chevron">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3" name="Chevron 32"/>
          <p:cNvSpPr/>
          <p:nvPr userDrawn="1"/>
        </p:nvSpPr>
        <p:spPr>
          <a:xfrm>
            <a:off x="8990967" y="3345750"/>
            <a:ext cx="2889504" cy="494759"/>
          </a:xfrm>
          <a:prstGeom prst="chevron">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7" name="Picture Placeholder 10"/>
          <p:cNvSpPr>
            <a:spLocks noGrp="1" noChangeAspect="1"/>
          </p:cNvSpPr>
          <p:nvPr>
            <p:ph type="pic" sz="quarter" idx="26"/>
          </p:nvPr>
        </p:nvSpPr>
        <p:spPr>
          <a:xfrm>
            <a:off x="6455392" y="1589809"/>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454759" y="3176715"/>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0" name="Text Placeholder 29"/>
          <p:cNvSpPr>
            <a:spLocks noGrp="1"/>
          </p:cNvSpPr>
          <p:nvPr>
            <p:ph type="body" sz="quarter" idx="28" hasCustomPrompt="1"/>
          </p:nvPr>
        </p:nvSpPr>
        <p:spPr>
          <a:xfrm>
            <a:off x="6454759" y="3950472"/>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5" name="Text Placeholder 29"/>
          <p:cNvSpPr>
            <a:spLocks noGrp="1"/>
          </p:cNvSpPr>
          <p:nvPr>
            <p:ph type="body" sz="quarter" idx="24" hasCustomPrompt="1"/>
          </p:nvPr>
        </p:nvSpPr>
        <p:spPr>
          <a:xfrm>
            <a:off x="3553345" y="3438467"/>
            <a:ext cx="2121408" cy="311784"/>
          </a:xfrm>
        </p:spPr>
        <p:txBody>
          <a:bodyPr anchor="ctr">
            <a:normAutofit/>
          </a:bodyPr>
          <a:lstStyle>
            <a:lvl1pPr marL="0" indent="0" algn="ctr">
              <a:buNone/>
              <a:defRPr sz="2200">
                <a:solidFill>
                  <a:schemeClr val="bg1"/>
                </a:solidFill>
              </a:defRPr>
            </a:lvl1pPr>
          </a:lstStyle>
          <a:p>
            <a:pPr lvl="0"/>
            <a:r>
              <a:rPr lang="en-US" smtClean="0"/>
              <a:t>Name Here</a:t>
            </a:r>
            <a:endParaRPr lang="en-US"/>
          </a:p>
        </p:txBody>
      </p:sp>
      <p:sp>
        <p:nvSpPr>
          <p:cNvPr id="63" name="Text Placeholder 29"/>
          <p:cNvSpPr>
            <a:spLocks noGrp="1"/>
          </p:cNvSpPr>
          <p:nvPr>
            <p:ph type="body" sz="quarter" idx="30" hasCustomPrompt="1"/>
          </p:nvPr>
        </p:nvSpPr>
        <p:spPr>
          <a:xfrm>
            <a:off x="9393235" y="3438467"/>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0" name="Text Placeholder 29"/>
          <p:cNvSpPr>
            <a:spLocks noGrp="1"/>
          </p:cNvSpPr>
          <p:nvPr>
            <p:ph type="body" sz="quarter" idx="18" hasCustomPrompt="1"/>
          </p:nvPr>
        </p:nvSpPr>
        <p:spPr>
          <a:xfrm>
            <a:off x="579706" y="3438467"/>
            <a:ext cx="2121408" cy="311784"/>
          </a:xfrm>
        </p:spPr>
        <p:txBody>
          <a:bodyPr anchor="ctr">
            <a:normAutofit/>
          </a:bodyPr>
          <a:lstStyle>
            <a:lvl1pPr marL="0" indent="0" algn="ctr">
              <a:buNone/>
              <a:defRPr sz="2200">
                <a:solidFill>
                  <a:schemeClr val="bg1"/>
                </a:solidFill>
              </a:defRPr>
            </a:lvl1pPr>
          </a:lstStyle>
          <a:p>
            <a:pPr lvl="0"/>
            <a:r>
              <a:rPr lang="en-US" smtClean="0"/>
              <a:t>Name Here</a:t>
            </a:r>
            <a:endParaRPr lang="en-US"/>
          </a:p>
        </p:txBody>
      </p:sp>
      <p:sp>
        <p:nvSpPr>
          <p:cNvPr id="59" name="Text Placeholder 29"/>
          <p:cNvSpPr>
            <a:spLocks noGrp="1"/>
          </p:cNvSpPr>
          <p:nvPr>
            <p:ph type="body" sz="quarter" idx="27" hasCustomPrompt="1"/>
          </p:nvPr>
        </p:nvSpPr>
        <p:spPr>
          <a:xfrm>
            <a:off x="6454759" y="3438467"/>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316270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picture portfolio">
    <p:spTree>
      <p:nvGrpSpPr>
        <p:cNvPr id="1" name=""/>
        <p:cNvGrpSpPr/>
        <p:nvPr/>
      </p:nvGrpSpPr>
      <p:grpSpPr>
        <a:xfrm>
          <a:off x="0" y="0"/>
          <a:ext cx="0" cy="0"/>
          <a:chOff x="0" y="0"/>
          <a:chExt cx="0" cy="0"/>
        </a:xfrm>
      </p:grpSpPr>
      <p:sp>
        <p:nvSpPr>
          <p:cNvPr id="17" name="Date Placeholder 3"/>
          <p:cNvSpPr>
            <a:spLocks noGrp="1"/>
          </p:cNvSpPr>
          <p:nvPr>
            <p:ph type="dt" sz="half" idx="10"/>
          </p:nvPr>
        </p:nvSpPr>
        <p:spPr>
          <a:xfrm>
            <a:off x="4031479" y="6356350"/>
            <a:ext cx="1543821" cy="365125"/>
          </a:xfrm>
        </p:spPr>
        <p:txBody>
          <a:bodyPr/>
          <a:lstStyle>
            <a:lvl1pPr>
              <a:defRPr>
                <a:solidFill>
                  <a:srgbClr val="273339"/>
                </a:solidFill>
              </a:defRPr>
            </a:lvl1pPr>
          </a:lstStyle>
          <a:p>
            <a:r>
              <a:rPr lang="en-US" smtClean="0"/>
              <a:t>your date here</a:t>
            </a:r>
            <a:endParaRPr lang="en-US"/>
          </a:p>
        </p:txBody>
      </p:sp>
      <p:sp>
        <p:nvSpPr>
          <p:cNvPr id="18" name="Footer Placeholder 4"/>
          <p:cNvSpPr>
            <a:spLocks noGrp="1"/>
          </p:cNvSpPr>
          <p:nvPr>
            <p:ph type="ftr" sz="quarter" idx="11"/>
          </p:nvPr>
        </p:nvSpPr>
        <p:spPr>
          <a:xfrm>
            <a:off x="5850147" y="6356350"/>
            <a:ext cx="4114800" cy="365125"/>
          </a:xfrm>
        </p:spPr>
        <p:txBody>
          <a:bodyPr/>
          <a:lstStyle>
            <a:lvl1pPr algn="ctr">
              <a:defRPr>
                <a:solidFill>
                  <a:srgbClr val="273339"/>
                </a:solidFill>
              </a:defRPr>
            </a:lvl1pPr>
          </a:lstStyle>
          <a:p>
            <a:r>
              <a:rPr lang="en-US" smtClean="0"/>
              <a:t>större - a multipurpose PowerPoint template</a:t>
            </a:r>
            <a:endParaRPr lang="en-US"/>
          </a:p>
        </p:txBody>
      </p:sp>
      <p:sp>
        <p:nvSpPr>
          <p:cNvPr id="19" name="Slide Number Placeholder 5"/>
          <p:cNvSpPr>
            <a:spLocks noGrp="1"/>
          </p:cNvSpPr>
          <p:nvPr>
            <p:ph type="sldNum" sz="quarter" idx="12"/>
          </p:nvPr>
        </p:nvSpPr>
        <p:spPr>
          <a:xfrm>
            <a:off x="10239794" y="6356350"/>
            <a:ext cx="1114005" cy="365125"/>
          </a:xfrm>
        </p:spPr>
        <p:txBody>
          <a:bodyPr/>
          <a:lstStyle>
            <a:lvl1pPr>
              <a:defRPr>
                <a:solidFill>
                  <a:srgbClr val="273339"/>
                </a:solidFill>
              </a:defRPr>
            </a:lvl1pPr>
          </a:lstStyle>
          <a:p>
            <a:fld id="{6E18DBF4-37B7-4C4F-9728-A1C100B177EE}" type="slidenum">
              <a:rPr lang="en-US" smtClean="0"/>
              <a:pPr/>
              <a:t>‹#›</a:t>
            </a:fld>
            <a:endParaRPr lang="en-US"/>
          </a:p>
        </p:txBody>
      </p:sp>
      <p:sp>
        <p:nvSpPr>
          <p:cNvPr id="22" name="Rectangle 21"/>
          <p:cNvSpPr/>
          <p:nvPr userDrawn="1"/>
        </p:nvSpPr>
        <p:spPr>
          <a:xfrm>
            <a:off x="313730" y="418032"/>
            <a:ext cx="168296" cy="2118739"/>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Text Placeholder 29"/>
          <p:cNvSpPr>
            <a:spLocks noGrp="1"/>
          </p:cNvSpPr>
          <p:nvPr>
            <p:ph type="body" sz="quarter" idx="27" hasCustomPrompt="1"/>
          </p:nvPr>
        </p:nvSpPr>
        <p:spPr>
          <a:xfrm>
            <a:off x="449646" y="3380693"/>
            <a:ext cx="2596896" cy="2862322"/>
          </a:xfrm>
        </p:spPr>
        <p:txBody>
          <a:bodyPr anchor="ctr">
            <a:spAutoFit/>
          </a:bodyPr>
          <a:lstStyle>
            <a:lvl1pPr marL="0" indent="457200" algn="just">
              <a:buNone/>
              <a:defRPr sz="2000">
                <a:solidFill>
                  <a:srgbClr val="324D5E"/>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4" name="TextBox 23"/>
          <p:cNvSpPr txBox="1"/>
          <p:nvPr userDrawn="1"/>
        </p:nvSpPr>
        <p:spPr>
          <a:xfrm>
            <a:off x="0" y="2758941"/>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27" name="Picture Placeholder 10"/>
          <p:cNvSpPr>
            <a:spLocks noGrp="1" noChangeAspect="1"/>
          </p:cNvSpPr>
          <p:nvPr>
            <p:ph type="pic" sz="quarter" idx="14"/>
          </p:nvPr>
        </p:nvSpPr>
        <p:spPr>
          <a:xfrm>
            <a:off x="3084289" y="1"/>
            <a:ext cx="9107711" cy="6858000"/>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0" name="Text Placeholder 29"/>
          <p:cNvSpPr>
            <a:spLocks noGrp="1"/>
          </p:cNvSpPr>
          <p:nvPr>
            <p:ph type="body" sz="quarter" idx="18" hasCustomPrompt="1"/>
          </p:nvPr>
        </p:nvSpPr>
        <p:spPr>
          <a:xfrm>
            <a:off x="647752" y="509008"/>
            <a:ext cx="5188204" cy="1006429"/>
          </a:xfrm>
        </p:spPr>
        <p:txBody>
          <a:bodyPr anchor="ctr">
            <a:spAutoFit/>
          </a:bodyPr>
          <a:lstStyle>
            <a:lvl1pPr marL="0" indent="0" algn="l">
              <a:buNone/>
              <a:defRPr sz="6600" b="1" cap="all" baseline="0">
                <a:solidFill>
                  <a:schemeClr val="tx2">
                    <a:lumMod val="50000"/>
                  </a:schemeClr>
                </a:solidFill>
              </a:defRPr>
            </a:lvl1pPr>
          </a:lstStyle>
          <a:p>
            <a:pPr lvl="0"/>
            <a:r>
              <a:rPr lang="en-US" smtClean="0"/>
              <a:t>Name Here</a:t>
            </a:r>
            <a:endParaRPr lang="en-US"/>
          </a:p>
        </p:txBody>
      </p:sp>
      <p:sp>
        <p:nvSpPr>
          <p:cNvPr id="21" name="Text Placeholder 29"/>
          <p:cNvSpPr>
            <a:spLocks noGrp="1"/>
          </p:cNvSpPr>
          <p:nvPr>
            <p:ph type="body" sz="quarter" idx="22" hasCustomPrompt="1"/>
          </p:nvPr>
        </p:nvSpPr>
        <p:spPr>
          <a:xfrm>
            <a:off x="647752" y="1699086"/>
            <a:ext cx="5188204" cy="757130"/>
          </a:xfrm>
        </p:spPr>
        <p:txBody>
          <a:bodyPr anchor="t">
            <a:spAutoFit/>
          </a:bodyPr>
          <a:lstStyle>
            <a:lvl1pPr marL="0" indent="0" algn="l">
              <a:buNone/>
              <a:defRPr sz="4800" cap="none" baseline="0">
                <a:solidFill>
                  <a:schemeClr val="tx2">
                    <a:lumMod val="50000"/>
                  </a:schemeClr>
                </a:solidFill>
              </a:defRPr>
            </a:lvl1pPr>
          </a:lstStyle>
          <a:p>
            <a:pPr lvl="0"/>
            <a:r>
              <a:rPr lang="en-US" smtClean="0"/>
              <a:t>Job Title Here</a:t>
            </a:r>
            <a:endParaRPr lang="en-US"/>
          </a:p>
        </p:txBody>
      </p:sp>
      <p:sp>
        <p:nvSpPr>
          <p:cNvPr id="25" name="TextBox 24"/>
          <p:cNvSpPr txBox="1"/>
          <p:nvPr userDrawn="1"/>
        </p:nvSpPr>
        <p:spPr>
          <a:xfrm>
            <a:off x="3007854" y="5662506"/>
            <a:ext cx="825867" cy="1862048"/>
          </a:xfrm>
          <a:prstGeom prst="rect">
            <a:avLst/>
          </a:prstGeom>
          <a:noFill/>
        </p:spPr>
        <p:txBody>
          <a:bodyPr wrap="none" rtlCol="0">
            <a:spAutoFit/>
          </a:bodyPr>
          <a:lstStyle/>
          <a:p>
            <a:r>
              <a:rPr lang="en-US" sz="11500" b="1" smtClean="0">
                <a:solidFill>
                  <a:schemeClr val="bg1"/>
                </a:solidFill>
              </a:rPr>
              <a:t>”</a:t>
            </a:r>
            <a:endParaRPr lang="en-US" sz="11500" b="1">
              <a:solidFill>
                <a:schemeClr val="bg1"/>
              </a:solidFill>
            </a:endParaRPr>
          </a:p>
        </p:txBody>
      </p:sp>
      <p:grpSp>
        <p:nvGrpSpPr>
          <p:cNvPr id="34" name="Group 33"/>
          <p:cNvGrpSpPr/>
          <p:nvPr userDrawn="1"/>
        </p:nvGrpSpPr>
        <p:grpSpPr>
          <a:xfrm>
            <a:off x="0" y="6766560"/>
            <a:ext cx="3081528"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0834794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5800"/>
            <a:ext cx="10515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2" y="-9731"/>
            <a:ext cx="94360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85979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9591945" y="-1"/>
            <a:ext cx="2600055" cy="1957811"/>
          </a:xfrm>
        </p:spPr>
        <p:txBody>
          <a:bodyPr/>
          <a:lstStyle/>
          <a:p>
            <a:endParaRPr lang="en-US"/>
          </a:p>
        </p:txBody>
      </p:sp>
      <p:sp>
        <p:nvSpPr>
          <p:cNvPr id="16" name="Rectangle 15"/>
          <p:cNvSpPr/>
          <p:nvPr userDrawn="1"/>
        </p:nvSpPr>
        <p:spPr>
          <a:xfrm>
            <a:off x="9594616" y="0"/>
            <a:ext cx="2597384" cy="1955800"/>
          </a:xfrm>
          <a:prstGeom prst="rect">
            <a:avLst/>
          </a:prstGeom>
          <a:solidFill>
            <a:srgbClr val="7BB2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595104" y="1955800"/>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802815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2" y="-9731"/>
            <a:ext cx="3299670" cy="3115788"/>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89517" y="440130"/>
            <a:ext cx="2920641" cy="1465591"/>
          </a:xfrm>
        </p:spPr>
        <p:txBody>
          <a:bodyPr anchor="b">
            <a:noAutofit/>
          </a:bodyPr>
          <a:lstStyle>
            <a:lvl1pPr>
              <a:defRPr sz="3200" b="1">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031479" y="6356350"/>
            <a:ext cx="1543821" cy="365125"/>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5850147" y="6356350"/>
            <a:ext cx="4114800" cy="365125"/>
          </a:xfrm>
        </p:spPr>
        <p:txBody>
          <a:bodyPr/>
          <a:lstStyle>
            <a:lvl1pPr algn="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10239794" y="6356350"/>
            <a:ext cx="1114005" cy="365125"/>
          </a:xfrm>
        </p:spPr>
        <p:txBody>
          <a:bodyPr/>
          <a:lstStyle>
            <a:lvl1pPr>
              <a:defRPr>
                <a:solidFill>
                  <a:srgbClr val="576973"/>
                </a:solidFill>
              </a:defRPr>
            </a:lvl1pPr>
          </a:lstStyle>
          <a:p>
            <a:fld id="{6E18DBF4-37B7-4C4F-9728-A1C100B177EE}" type="slidenum">
              <a:rPr lang="en-US" smtClean="0"/>
              <a:pPr/>
              <a:t>‹#›</a:t>
            </a:fld>
            <a:endParaRPr lang="en-US"/>
          </a:p>
        </p:txBody>
      </p:sp>
      <p:sp>
        <p:nvSpPr>
          <p:cNvPr id="13" name="Text Placeholder 12"/>
          <p:cNvSpPr>
            <a:spLocks noGrp="1"/>
          </p:cNvSpPr>
          <p:nvPr>
            <p:ph type="body" sz="quarter" idx="13" hasCustomPrompt="1"/>
          </p:nvPr>
        </p:nvSpPr>
        <p:spPr>
          <a:xfrm>
            <a:off x="189517" y="1958585"/>
            <a:ext cx="2920641" cy="638175"/>
          </a:xfrm>
        </p:spPr>
        <p:txBody>
          <a:bodyPr vert="horz" lIns="91440" tIns="45720" rIns="91440" bIns="45720" rtlCol="0">
            <a:normAutofit/>
          </a:bodyPr>
          <a:lstStyle>
            <a:lvl1pPr marL="228600" indent="-228600">
              <a:buNone/>
              <a:defRPr lang="en-US" sz="1600">
                <a:solidFill>
                  <a:schemeClr val="tx1">
                    <a:lumMod val="25000"/>
                    <a:lumOff val="75000"/>
                  </a:schemeClr>
                </a:solidFill>
              </a:defRPr>
            </a:lvl1pPr>
          </a:lstStyle>
          <a:p>
            <a:pPr marL="0" lvl="0" indent="0"/>
            <a:r>
              <a:rPr lang="en-US" smtClean="0"/>
              <a:t>Title description</a:t>
            </a:r>
            <a:endParaRPr lang="en-US"/>
          </a:p>
        </p:txBody>
      </p:sp>
      <p:sp>
        <p:nvSpPr>
          <p:cNvPr id="17" name="Picture Placeholder 10"/>
          <p:cNvSpPr>
            <a:spLocks noGrp="1" noChangeAspect="1"/>
          </p:cNvSpPr>
          <p:nvPr>
            <p:ph type="pic" sz="quarter" idx="14"/>
          </p:nvPr>
        </p:nvSpPr>
        <p:spPr>
          <a:xfrm>
            <a:off x="0" y="3338285"/>
            <a:ext cx="3303064" cy="2487168"/>
          </a:xfrm>
        </p:spPr>
        <p:txBody>
          <a:bodyPr/>
          <a:lstStyle/>
          <a:p>
            <a:endParaRPr lang="en-US"/>
          </a:p>
        </p:txBody>
      </p:sp>
      <p:sp>
        <p:nvSpPr>
          <p:cNvPr id="18" name="Rectangle 17"/>
          <p:cNvSpPr/>
          <p:nvPr userDrawn="1"/>
        </p:nvSpPr>
        <p:spPr>
          <a:xfrm>
            <a:off x="0" y="3338285"/>
            <a:ext cx="3299672" cy="2484614"/>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userDrawn="1"/>
        </p:nvGrpSpPr>
        <p:grpSpPr>
          <a:xfrm>
            <a:off x="0" y="6766560"/>
            <a:ext cx="3300984"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116609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72227" y="1701800"/>
            <a:ext cx="6837173" cy="4356100"/>
          </a:xfrm>
        </p:spPr>
        <p:txBody>
          <a:bodyPr/>
          <a:lstStyle/>
          <a:p>
            <a:endParaRPr lang="en-US"/>
          </a:p>
        </p:txBody>
      </p:sp>
      <p:sp>
        <p:nvSpPr>
          <p:cNvPr id="15" name="Text Placeholder 2"/>
          <p:cNvSpPr>
            <a:spLocks noGrp="1"/>
          </p:cNvSpPr>
          <p:nvPr>
            <p:ph type="body" idx="1"/>
          </p:nvPr>
        </p:nvSpPr>
        <p:spPr>
          <a:xfrm>
            <a:off x="482600" y="2257196"/>
            <a:ext cx="4026883" cy="2314804"/>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1701800"/>
            <a:ext cx="4026883" cy="424732"/>
          </a:xfrm>
        </p:spPr>
        <p:txBody>
          <a:bodyPr vert="horz" lIns="91440" tIns="45720" rIns="91440" bIns="45720" rtlCol="0" anchor="ctr">
            <a:spAutoFit/>
          </a:bodyPr>
          <a:lstStyle>
            <a:lvl1pPr marL="228600" indent="-228600">
              <a:buNone/>
              <a:defRPr lang="en-US" sz="2400" b="1" cap="all" baseline="0">
                <a:solidFill>
                  <a:srgbClr val="47464B"/>
                </a:solidFill>
              </a:defRPr>
            </a:lvl1pPr>
          </a:lstStyle>
          <a:p>
            <a:pPr marL="0" lvl="0" indent="0"/>
            <a:r>
              <a:rPr lang="en-US" smtClean="0"/>
              <a:t>Insert some title here</a:t>
            </a:r>
            <a:endParaRPr lang="en-US"/>
          </a:p>
        </p:txBody>
      </p:sp>
      <p:grpSp>
        <p:nvGrpSpPr>
          <p:cNvPr id="16" name="Group 15"/>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145378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11226801" cy="3117518"/>
          </a:xfrm>
        </p:spPr>
        <p:txBody>
          <a:bodyPr/>
          <a:lstStyle/>
          <a:p>
            <a:endParaRPr lang="en-US"/>
          </a:p>
        </p:txBody>
      </p:sp>
      <p:sp>
        <p:nvSpPr>
          <p:cNvPr id="15" name="Text Placeholder 2"/>
          <p:cNvSpPr>
            <a:spLocks noGrp="1"/>
          </p:cNvSpPr>
          <p:nvPr>
            <p:ph type="body" idx="1"/>
          </p:nvPr>
        </p:nvSpPr>
        <p:spPr>
          <a:xfrm>
            <a:off x="482599" y="5221786"/>
            <a:ext cx="11226801" cy="981015"/>
          </a:xfrm>
        </p:spPr>
        <p:txBody>
          <a:bodyPr>
            <a:normAutofit/>
          </a:bodyPr>
          <a:lstStyle>
            <a:lvl1pPr marL="0" indent="0">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600" y="4754538"/>
            <a:ext cx="11226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16" name="Group 15"/>
          <p:cNvGrpSpPr/>
          <p:nvPr userDrawn="1"/>
        </p:nvGrpSpPr>
        <p:grpSpPr>
          <a:xfrm>
            <a:off x="0" y="6766560"/>
            <a:ext cx="12192000" cy="91440"/>
            <a:chOff x="0" y="4480421"/>
            <a:chExt cx="12192000" cy="91440"/>
          </a:xfrm>
        </p:grpSpPr>
        <p:sp>
          <p:nvSpPr>
            <p:cNvPr id="18" name="Rectangle 1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61569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5130801" cy="3117518"/>
          </a:xfrm>
        </p:spPr>
        <p:txBody>
          <a:bodyPr/>
          <a:lstStyle/>
          <a:p>
            <a:endParaRPr lang="en-US"/>
          </a:p>
        </p:txBody>
      </p:sp>
      <p:sp>
        <p:nvSpPr>
          <p:cNvPr id="15" name="Text Placeholder 2"/>
          <p:cNvSpPr>
            <a:spLocks noGrp="1"/>
          </p:cNvSpPr>
          <p:nvPr>
            <p:ph type="body" idx="1"/>
          </p:nvPr>
        </p:nvSpPr>
        <p:spPr>
          <a:xfrm>
            <a:off x="482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16" name="Chart Placeholder 8"/>
          <p:cNvSpPr>
            <a:spLocks noGrp="1"/>
          </p:cNvSpPr>
          <p:nvPr>
            <p:ph type="chart" sz="quarter" idx="16"/>
          </p:nvPr>
        </p:nvSpPr>
        <p:spPr>
          <a:xfrm>
            <a:off x="6578599" y="1425678"/>
            <a:ext cx="5130801" cy="3117518"/>
          </a:xfrm>
        </p:spPr>
        <p:txBody>
          <a:bodyPr/>
          <a:lstStyle/>
          <a:p>
            <a:endParaRPr lang="en-US"/>
          </a:p>
        </p:txBody>
      </p:sp>
      <p:sp>
        <p:nvSpPr>
          <p:cNvPr id="18" name="Text Placeholder 2"/>
          <p:cNvSpPr>
            <a:spLocks noGrp="1"/>
          </p:cNvSpPr>
          <p:nvPr>
            <p:ph type="body" idx="17"/>
          </p:nvPr>
        </p:nvSpPr>
        <p:spPr>
          <a:xfrm>
            <a:off x="6578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9" name="Text Placeholder 12"/>
          <p:cNvSpPr>
            <a:spLocks noGrp="1"/>
          </p:cNvSpPr>
          <p:nvPr>
            <p:ph type="body" sz="quarter" idx="18" hasCustomPrompt="1"/>
          </p:nvPr>
        </p:nvSpPr>
        <p:spPr>
          <a:xfrm>
            <a:off x="6578600"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0" name="Group 19"/>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128199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3556001" cy="3117518"/>
          </a:xfrm>
        </p:spPr>
        <p:txBody>
          <a:bodyPr/>
          <a:lstStyle/>
          <a:p>
            <a:endParaRPr lang="en-US"/>
          </a:p>
        </p:txBody>
      </p:sp>
      <p:sp>
        <p:nvSpPr>
          <p:cNvPr id="15" name="Text Placeholder 2"/>
          <p:cNvSpPr>
            <a:spLocks noGrp="1"/>
          </p:cNvSpPr>
          <p:nvPr>
            <p:ph type="body" idx="1"/>
          </p:nvPr>
        </p:nvSpPr>
        <p:spPr>
          <a:xfrm>
            <a:off x="482599"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6" name="Chart Placeholder 8"/>
          <p:cNvSpPr>
            <a:spLocks noGrp="1"/>
          </p:cNvSpPr>
          <p:nvPr>
            <p:ph type="chart" sz="quarter" idx="16"/>
          </p:nvPr>
        </p:nvSpPr>
        <p:spPr>
          <a:xfrm>
            <a:off x="4318000" y="1425678"/>
            <a:ext cx="3556001" cy="3117518"/>
          </a:xfrm>
        </p:spPr>
        <p:txBody>
          <a:bodyPr/>
          <a:lstStyle/>
          <a:p>
            <a:endParaRPr lang="en-US"/>
          </a:p>
        </p:txBody>
      </p:sp>
      <p:sp>
        <p:nvSpPr>
          <p:cNvPr id="27" name="Text Placeholder 2"/>
          <p:cNvSpPr>
            <a:spLocks noGrp="1"/>
          </p:cNvSpPr>
          <p:nvPr>
            <p:ph type="body" idx="17"/>
          </p:nvPr>
        </p:nvSpPr>
        <p:spPr>
          <a:xfrm>
            <a:off x="43180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8" name="Text Placeholder 12"/>
          <p:cNvSpPr>
            <a:spLocks noGrp="1"/>
          </p:cNvSpPr>
          <p:nvPr>
            <p:ph type="body" sz="quarter" idx="18" hasCustomPrompt="1"/>
          </p:nvPr>
        </p:nvSpPr>
        <p:spPr>
          <a:xfrm>
            <a:off x="43180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9" name="Chart Placeholder 8"/>
          <p:cNvSpPr>
            <a:spLocks noGrp="1"/>
          </p:cNvSpPr>
          <p:nvPr>
            <p:ph type="chart" sz="quarter" idx="19"/>
          </p:nvPr>
        </p:nvSpPr>
        <p:spPr>
          <a:xfrm>
            <a:off x="8153400" y="1425678"/>
            <a:ext cx="3556001" cy="3117518"/>
          </a:xfrm>
        </p:spPr>
        <p:txBody>
          <a:bodyPr/>
          <a:lstStyle/>
          <a:p>
            <a:endParaRPr lang="en-US"/>
          </a:p>
        </p:txBody>
      </p:sp>
      <p:sp>
        <p:nvSpPr>
          <p:cNvPr id="30" name="Text Placeholder 2"/>
          <p:cNvSpPr>
            <a:spLocks noGrp="1"/>
          </p:cNvSpPr>
          <p:nvPr>
            <p:ph type="body" idx="20"/>
          </p:nvPr>
        </p:nvSpPr>
        <p:spPr>
          <a:xfrm>
            <a:off x="81534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1" name="Text Placeholder 12"/>
          <p:cNvSpPr>
            <a:spLocks noGrp="1"/>
          </p:cNvSpPr>
          <p:nvPr>
            <p:ph type="body" sz="quarter" idx="21" hasCustomPrompt="1"/>
          </p:nvPr>
        </p:nvSpPr>
        <p:spPr>
          <a:xfrm>
            <a:off x="81534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0274800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5">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06667"/>
            <a:ext cx="2641601" cy="3117518"/>
          </a:xfrm>
        </p:spPr>
        <p:txBody>
          <a:bodyPr/>
          <a:lstStyle/>
          <a:p>
            <a:endParaRPr lang="en-US"/>
          </a:p>
        </p:txBody>
      </p:sp>
      <p:sp>
        <p:nvSpPr>
          <p:cNvPr id="15" name="Text Placeholder 2"/>
          <p:cNvSpPr>
            <a:spLocks noGrp="1"/>
          </p:cNvSpPr>
          <p:nvPr>
            <p:ph type="body" idx="1"/>
          </p:nvPr>
        </p:nvSpPr>
        <p:spPr>
          <a:xfrm>
            <a:off x="482599" y="5053307"/>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692664"/>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25" name="Chart Placeholder 8"/>
          <p:cNvSpPr>
            <a:spLocks noGrp="1"/>
          </p:cNvSpPr>
          <p:nvPr>
            <p:ph type="chart" sz="quarter" idx="16"/>
          </p:nvPr>
        </p:nvSpPr>
        <p:spPr>
          <a:xfrm>
            <a:off x="3344333" y="1425678"/>
            <a:ext cx="2641601" cy="3117518"/>
          </a:xfrm>
        </p:spPr>
        <p:txBody>
          <a:bodyPr/>
          <a:lstStyle/>
          <a:p>
            <a:endParaRPr lang="en-US"/>
          </a:p>
        </p:txBody>
      </p:sp>
      <p:sp>
        <p:nvSpPr>
          <p:cNvPr id="32" name="Text Placeholder 2"/>
          <p:cNvSpPr>
            <a:spLocks noGrp="1"/>
          </p:cNvSpPr>
          <p:nvPr>
            <p:ph type="body" idx="17"/>
          </p:nvPr>
        </p:nvSpPr>
        <p:spPr>
          <a:xfrm>
            <a:off x="3344333"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3" name="Text Placeholder 12"/>
          <p:cNvSpPr>
            <a:spLocks noGrp="1"/>
          </p:cNvSpPr>
          <p:nvPr>
            <p:ph type="body" sz="quarter" idx="18" hasCustomPrompt="1"/>
          </p:nvPr>
        </p:nvSpPr>
        <p:spPr>
          <a:xfrm>
            <a:off x="3344334"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34" name="Chart Placeholder 8"/>
          <p:cNvSpPr>
            <a:spLocks noGrp="1"/>
          </p:cNvSpPr>
          <p:nvPr>
            <p:ph type="chart" sz="quarter" idx="19"/>
          </p:nvPr>
        </p:nvSpPr>
        <p:spPr>
          <a:xfrm>
            <a:off x="6206067" y="1425678"/>
            <a:ext cx="2641601" cy="3117518"/>
          </a:xfrm>
        </p:spPr>
        <p:txBody>
          <a:bodyPr/>
          <a:lstStyle/>
          <a:p>
            <a:endParaRPr lang="en-US"/>
          </a:p>
        </p:txBody>
      </p:sp>
      <p:sp>
        <p:nvSpPr>
          <p:cNvPr id="35" name="Text Placeholder 2"/>
          <p:cNvSpPr>
            <a:spLocks noGrp="1"/>
          </p:cNvSpPr>
          <p:nvPr>
            <p:ph type="body" idx="20"/>
          </p:nvPr>
        </p:nvSpPr>
        <p:spPr>
          <a:xfrm>
            <a:off x="6206067"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6" name="Text Placeholder 12"/>
          <p:cNvSpPr>
            <a:spLocks noGrp="1"/>
          </p:cNvSpPr>
          <p:nvPr>
            <p:ph type="body" sz="quarter" idx="21" hasCustomPrompt="1"/>
          </p:nvPr>
        </p:nvSpPr>
        <p:spPr>
          <a:xfrm>
            <a:off x="6206067"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37" name="Chart Placeholder 8"/>
          <p:cNvSpPr>
            <a:spLocks noGrp="1"/>
          </p:cNvSpPr>
          <p:nvPr>
            <p:ph type="chart" sz="quarter" idx="22"/>
          </p:nvPr>
        </p:nvSpPr>
        <p:spPr>
          <a:xfrm>
            <a:off x="9067800" y="1425678"/>
            <a:ext cx="2641601" cy="3117518"/>
          </a:xfrm>
        </p:spPr>
        <p:txBody>
          <a:bodyPr/>
          <a:lstStyle/>
          <a:p>
            <a:endParaRPr lang="en-US"/>
          </a:p>
        </p:txBody>
      </p:sp>
      <p:sp>
        <p:nvSpPr>
          <p:cNvPr id="38" name="Text Placeholder 2"/>
          <p:cNvSpPr>
            <a:spLocks noGrp="1"/>
          </p:cNvSpPr>
          <p:nvPr>
            <p:ph type="body" idx="23"/>
          </p:nvPr>
        </p:nvSpPr>
        <p:spPr>
          <a:xfrm>
            <a:off x="9067800"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9" name="Text Placeholder 12"/>
          <p:cNvSpPr>
            <a:spLocks noGrp="1"/>
          </p:cNvSpPr>
          <p:nvPr>
            <p:ph type="body" sz="quarter" idx="24" hasCustomPrompt="1"/>
          </p:nvPr>
        </p:nvSpPr>
        <p:spPr>
          <a:xfrm>
            <a:off x="9067801"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481174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6">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5905500" y="2360118"/>
            <a:ext cx="5803900" cy="3697781"/>
          </a:xfrm>
        </p:spPr>
        <p:txBody>
          <a:bodyPr/>
          <a:lstStyle/>
          <a:p>
            <a:endParaRPr lang="en-US"/>
          </a:p>
        </p:txBody>
      </p:sp>
      <p:sp>
        <p:nvSpPr>
          <p:cNvPr id="15" name="Text Placeholder 2"/>
          <p:cNvSpPr>
            <a:spLocks noGrp="1"/>
          </p:cNvSpPr>
          <p:nvPr>
            <p:ph type="body" idx="1"/>
          </p:nvPr>
        </p:nvSpPr>
        <p:spPr>
          <a:xfrm>
            <a:off x="482600" y="4254499"/>
            <a:ext cx="45720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6" name="Text Placeholder 12"/>
          <p:cNvSpPr>
            <a:spLocks noGrp="1"/>
          </p:cNvSpPr>
          <p:nvPr>
            <p:ph type="body" sz="quarter" idx="16" hasCustomPrompt="1"/>
          </p:nvPr>
        </p:nvSpPr>
        <p:spPr>
          <a:xfrm>
            <a:off x="5905500" y="1689557"/>
            <a:ext cx="5803900" cy="666924"/>
          </a:xfrm>
          <a:solidFill>
            <a:schemeClr val="bg2"/>
          </a:solidFill>
          <a:ln>
            <a:solidFill>
              <a:schemeClr val="bg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4" name="Chart Placeholder 8"/>
          <p:cNvSpPr>
            <a:spLocks noGrp="1"/>
          </p:cNvSpPr>
          <p:nvPr>
            <p:ph type="chart" sz="quarter" idx="17"/>
          </p:nvPr>
        </p:nvSpPr>
        <p:spPr>
          <a:xfrm>
            <a:off x="482600" y="2360117"/>
            <a:ext cx="4572000" cy="1767381"/>
          </a:xfrm>
        </p:spPr>
        <p:txBody>
          <a:bodyPr/>
          <a:lstStyle/>
          <a:p>
            <a:endParaRPr lang="en-US"/>
          </a:p>
        </p:txBody>
      </p:sp>
      <p:sp>
        <p:nvSpPr>
          <p:cNvPr id="25" name="Text Placeholder 12"/>
          <p:cNvSpPr>
            <a:spLocks noGrp="1"/>
          </p:cNvSpPr>
          <p:nvPr>
            <p:ph type="body" sz="quarter" idx="18" hasCustomPrompt="1"/>
          </p:nvPr>
        </p:nvSpPr>
        <p:spPr>
          <a:xfrm>
            <a:off x="482600" y="1689557"/>
            <a:ext cx="4572000" cy="666924"/>
          </a:xfrm>
          <a:solidFill>
            <a:schemeClr val="bg2">
              <a:lumMod val="20000"/>
              <a:lumOff val="80000"/>
            </a:schemeClr>
          </a:solidFill>
          <a:ln>
            <a:solidFill>
              <a:schemeClr val="bg2">
                <a:lumMod val="20000"/>
                <a:lumOff val="80000"/>
              </a:schemeClr>
            </a:solidFill>
          </a:ln>
        </p:spPr>
        <p:txBody>
          <a:bodyPr vert="horz" wrap="square" lIns="91440" tIns="45720" rIns="91440" bIns="45720" rtlCol="0" anchor="ctr">
            <a:no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87666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5678"/>
            <a:ext cx="10515600" cy="475128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dirty="0" smtClean="0"/>
              <a:t>5/30/2017</a:t>
            </a:r>
            <a:endParaRPr lang="en-US" dirty="0"/>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tr-TR" dirty="0" smtClean="0"/>
              <a:t>http://mufredat.meb.gov.tr</a:t>
            </a:r>
            <a:endParaRPr lang="en-US" dirty="0"/>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4" name="Group 13"/>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78850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7">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Text Placeholder 2"/>
          <p:cNvSpPr>
            <a:spLocks noGrp="1"/>
          </p:cNvSpPr>
          <p:nvPr>
            <p:ph type="body" idx="1"/>
          </p:nvPr>
        </p:nvSpPr>
        <p:spPr>
          <a:xfrm>
            <a:off x="482600"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4" name="Chart Placeholder 8"/>
          <p:cNvSpPr>
            <a:spLocks noGrp="1"/>
          </p:cNvSpPr>
          <p:nvPr>
            <p:ph type="chart" sz="quarter" idx="17"/>
          </p:nvPr>
        </p:nvSpPr>
        <p:spPr>
          <a:xfrm>
            <a:off x="482600" y="2360117"/>
            <a:ext cx="5143500" cy="1767381"/>
          </a:xfrm>
          <a:ln>
            <a:solidFill>
              <a:schemeClr val="accent3"/>
            </a:solidFill>
          </a:ln>
        </p:spPr>
        <p:txBody>
          <a:bodyPr/>
          <a:lstStyle/>
          <a:p>
            <a:endParaRPr lang="en-US"/>
          </a:p>
        </p:txBody>
      </p:sp>
      <p:sp>
        <p:nvSpPr>
          <p:cNvPr id="25" name="Text Placeholder 12"/>
          <p:cNvSpPr>
            <a:spLocks noGrp="1"/>
          </p:cNvSpPr>
          <p:nvPr>
            <p:ph type="body" sz="quarter" idx="18" hasCustomPrompt="1"/>
          </p:nvPr>
        </p:nvSpPr>
        <p:spPr>
          <a:xfrm>
            <a:off x="482600"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Text Placeholder 2"/>
          <p:cNvSpPr>
            <a:spLocks noGrp="1"/>
          </p:cNvSpPr>
          <p:nvPr>
            <p:ph type="body" idx="19"/>
          </p:nvPr>
        </p:nvSpPr>
        <p:spPr>
          <a:xfrm>
            <a:off x="6565901"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7" name="Chart Placeholder 8"/>
          <p:cNvSpPr>
            <a:spLocks noGrp="1"/>
          </p:cNvSpPr>
          <p:nvPr>
            <p:ph type="chart" sz="quarter" idx="20"/>
          </p:nvPr>
        </p:nvSpPr>
        <p:spPr>
          <a:xfrm>
            <a:off x="6565901" y="2360117"/>
            <a:ext cx="5143500" cy="1767381"/>
          </a:xfrm>
          <a:ln>
            <a:solidFill>
              <a:schemeClr val="accent3"/>
            </a:solidFill>
          </a:ln>
        </p:spPr>
        <p:txBody>
          <a:bodyPr/>
          <a:lstStyle/>
          <a:p>
            <a:endParaRPr lang="en-US"/>
          </a:p>
        </p:txBody>
      </p:sp>
      <p:sp>
        <p:nvSpPr>
          <p:cNvPr id="28" name="Text Placeholder 12"/>
          <p:cNvSpPr>
            <a:spLocks noGrp="1"/>
          </p:cNvSpPr>
          <p:nvPr>
            <p:ph type="body" sz="quarter" idx="21" hasCustomPrompt="1"/>
          </p:nvPr>
        </p:nvSpPr>
        <p:spPr>
          <a:xfrm>
            <a:off x="6565901"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640552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8">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51435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6565901" y="3939862"/>
            <a:ext cx="514350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078599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9">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985520" y="1419645"/>
            <a:ext cx="464058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7068821" y="1419645"/>
            <a:ext cx="464058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985520" y="3939862"/>
            <a:ext cx="464058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7068821" y="3939862"/>
            <a:ext cx="464058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3" name="Text Placeholder 12"/>
          <p:cNvSpPr>
            <a:spLocks noGrp="1"/>
          </p:cNvSpPr>
          <p:nvPr>
            <p:ph type="body" sz="quarter" idx="26" hasCustomPrompt="1"/>
          </p:nvPr>
        </p:nvSpPr>
        <p:spPr>
          <a:xfrm>
            <a:off x="482600" y="1419645"/>
            <a:ext cx="502920" cy="498733"/>
          </a:xfrm>
          <a:solidFill>
            <a:schemeClr val="accent1">
              <a:lumMod val="75000"/>
            </a:schemeClr>
          </a:solidFill>
          <a:ln>
            <a:solidFill>
              <a:schemeClr val="accent1"/>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4" name="Text Placeholder 12"/>
          <p:cNvSpPr>
            <a:spLocks noGrp="1"/>
          </p:cNvSpPr>
          <p:nvPr>
            <p:ph type="body" sz="quarter" idx="27" hasCustomPrompt="1"/>
          </p:nvPr>
        </p:nvSpPr>
        <p:spPr>
          <a:xfrm>
            <a:off x="482600" y="3939862"/>
            <a:ext cx="502920" cy="498733"/>
          </a:xfrm>
          <a:solidFill>
            <a:schemeClr val="accent3">
              <a:lumMod val="75000"/>
            </a:schemeClr>
          </a:solidFill>
          <a:ln>
            <a:solidFill>
              <a:schemeClr val="accent3"/>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5" name="Text Placeholder 12"/>
          <p:cNvSpPr>
            <a:spLocks noGrp="1"/>
          </p:cNvSpPr>
          <p:nvPr>
            <p:ph type="body" sz="quarter" idx="28" hasCustomPrompt="1"/>
          </p:nvPr>
        </p:nvSpPr>
        <p:spPr>
          <a:xfrm>
            <a:off x="6565901" y="1419645"/>
            <a:ext cx="502920" cy="498733"/>
          </a:xfrm>
          <a:solidFill>
            <a:schemeClr val="accent4">
              <a:lumMod val="75000"/>
            </a:schemeClr>
          </a:solidFill>
          <a:ln>
            <a:solidFill>
              <a:schemeClr val="accent4"/>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6" name="Text Placeholder 12"/>
          <p:cNvSpPr>
            <a:spLocks noGrp="1"/>
          </p:cNvSpPr>
          <p:nvPr>
            <p:ph type="body" sz="quarter" idx="29" hasCustomPrompt="1"/>
          </p:nvPr>
        </p:nvSpPr>
        <p:spPr>
          <a:xfrm>
            <a:off x="6565901" y="3939862"/>
            <a:ext cx="502920" cy="498733"/>
          </a:xfrm>
          <a:solidFill>
            <a:schemeClr val="accent5">
              <a:lumMod val="75000"/>
            </a:schemeClr>
          </a:solidFill>
          <a:ln>
            <a:solidFill>
              <a:schemeClr val="accent5"/>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grpSp>
        <p:nvGrpSpPr>
          <p:cNvPr id="26" name="Group 2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394396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10">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482600" y="4450660"/>
            <a:ext cx="11226801"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82600" y="3952140"/>
            <a:ext cx="11226801"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422156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1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3568699"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3568699"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4311651" y="1918165"/>
            <a:ext cx="3568699"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4311651" y="1419645"/>
            <a:ext cx="3568699"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3568699"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3568699"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4311651" y="4438382"/>
            <a:ext cx="3568699"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311651" y="3939862"/>
            <a:ext cx="3568699"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Chart Placeholder 8"/>
          <p:cNvSpPr>
            <a:spLocks noGrp="1"/>
          </p:cNvSpPr>
          <p:nvPr>
            <p:ph type="chart" sz="quarter" idx="26"/>
          </p:nvPr>
        </p:nvSpPr>
        <p:spPr>
          <a:xfrm>
            <a:off x="8140702" y="1918165"/>
            <a:ext cx="3568699" cy="1767381"/>
          </a:xfrm>
          <a:solidFill>
            <a:schemeClr val="accent2">
              <a:alpha val="30000"/>
            </a:schemeClr>
          </a:solidFill>
          <a:ln>
            <a:solidFill>
              <a:schemeClr val="accent2"/>
            </a:solidFill>
          </a:ln>
        </p:spPr>
        <p:txBody>
          <a:bodyPr/>
          <a:lstStyle/>
          <a:p>
            <a:endParaRPr lang="en-US"/>
          </a:p>
        </p:txBody>
      </p:sp>
      <p:sp>
        <p:nvSpPr>
          <p:cNvPr id="33" name="Text Placeholder 12"/>
          <p:cNvSpPr>
            <a:spLocks noGrp="1"/>
          </p:cNvSpPr>
          <p:nvPr>
            <p:ph type="body" sz="quarter" idx="27" hasCustomPrompt="1"/>
          </p:nvPr>
        </p:nvSpPr>
        <p:spPr>
          <a:xfrm>
            <a:off x="8140702" y="1419645"/>
            <a:ext cx="3568699" cy="498733"/>
          </a:xfrm>
          <a:solidFill>
            <a:schemeClr val="accent2"/>
          </a:solidFill>
          <a:ln>
            <a:solidFill>
              <a:schemeClr val="accent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4" name="Chart Placeholder 8"/>
          <p:cNvSpPr>
            <a:spLocks noGrp="1"/>
          </p:cNvSpPr>
          <p:nvPr>
            <p:ph type="chart" sz="quarter" idx="28"/>
          </p:nvPr>
        </p:nvSpPr>
        <p:spPr>
          <a:xfrm>
            <a:off x="8140702" y="4438382"/>
            <a:ext cx="3568699" cy="1767381"/>
          </a:xfrm>
          <a:solidFill>
            <a:schemeClr val="accent6">
              <a:alpha val="30000"/>
            </a:schemeClr>
          </a:solidFill>
          <a:ln>
            <a:solidFill>
              <a:schemeClr val="accent6"/>
            </a:solidFill>
          </a:ln>
        </p:spPr>
        <p:txBody>
          <a:bodyPr/>
          <a:lstStyle/>
          <a:p>
            <a:endParaRPr lang="en-US"/>
          </a:p>
        </p:txBody>
      </p:sp>
      <p:sp>
        <p:nvSpPr>
          <p:cNvPr id="35" name="Text Placeholder 12"/>
          <p:cNvSpPr>
            <a:spLocks noGrp="1"/>
          </p:cNvSpPr>
          <p:nvPr>
            <p:ph type="body" sz="quarter" idx="29" hasCustomPrompt="1"/>
          </p:nvPr>
        </p:nvSpPr>
        <p:spPr>
          <a:xfrm>
            <a:off x="8140702" y="3939862"/>
            <a:ext cx="3568699"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36" name="Group 3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74840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1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2443305"/>
            <a:ext cx="3556001" cy="3117518"/>
          </a:xfrm>
        </p:spPr>
        <p:txBody>
          <a:bodyPr/>
          <a:lstStyle/>
          <a:p>
            <a:endParaRPr lang="en-US"/>
          </a:p>
        </p:txBody>
      </p:sp>
      <p:sp>
        <p:nvSpPr>
          <p:cNvPr id="17" name="Text Placeholder 12"/>
          <p:cNvSpPr>
            <a:spLocks noGrp="1"/>
          </p:cNvSpPr>
          <p:nvPr>
            <p:ph type="body" sz="quarter" idx="15" hasCustomPrompt="1"/>
          </p:nvPr>
        </p:nvSpPr>
        <p:spPr>
          <a:xfrm>
            <a:off x="482599"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6" name="Chart Placeholder 8"/>
          <p:cNvSpPr>
            <a:spLocks noGrp="1"/>
          </p:cNvSpPr>
          <p:nvPr>
            <p:ph type="chart" sz="quarter" idx="16"/>
          </p:nvPr>
        </p:nvSpPr>
        <p:spPr>
          <a:xfrm>
            <a:off x="4318000" y="2443305"/>
            <a:ext cx="3556001" cy="3117518"/>
          </a:xfrm>
        </p:spPr>
        <p:txBody>
          <a:bodyPr/>
          <a:lstStyle/>
          <a:p>
            <a:endParaRPr lang="en-US"/>
          </a:p>
        </p:txBody>
      </p:sp>
      <p:sp>
        <p:nvSpPr>
          <p:cNvPr id="28" name="Text Placeholder 12"/>
          <p:cNvSpPr>
            <a:spLocks noGrp="1"/>
          </p:cNvSpPr>
          <p:nvPr>
            <p:ph type="body" sz="quarter" idx="18" hasCustomPrompt="1"/>
          </p:nvPr>
        </p:nvSpPr>
        <p:spPr>
          <a:xfrm>
            <a:off x="43180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9" name="Chart Placeholder 8"/>
          <p:cNvSpPr>
            <a:spLocks noGrp="1"/>
          </p:cNvSpPr>
          <p:nvPr>
            <p:ph type="chart" sz="quarter" idx="19"/>
          </p:nvPr>
        </p:nvSpPr>
        <p:spPr>
          <a:xfrm>
            <a:off x="8153400" y="2443305"/>
            <a:ext cx="3556001" cy="3117518"/>
          </a:xfrm>
        </p:spPr>
        <p:txBody>
          <a:bodyPr/>
          <a:lstStyle/>
          <a:p>
            <a:endParaRPr lang="en-US"/>
          </a:p>
        </p:txBody>
      </p:sp>
      <p:sp>
        <p:nvSpPr>
          <p:cNvPr id="31" name="Text Placeholder 12"/>
          <p:cNvSpPr>
            <a:spLocks noGrp="1"/>
          </p:cNvSpPr>
          <p:nvPr>
            <p:ph type="body" sz="quarter" idx="21" hasCustomPrompt="1"/>
          </p:nvPr>
        </p:nvSpPr>
        <p:spPr>
          <a:xfrm>
            <a:off x="81534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3" name="Text Placeholder 12"/>
          <p:cNvSpPr>
            <a:spLocks noGrp="1"/>
          </p:cNvSpPr>
          <p:nvPr>
            <p:ph type="body" sz="quarter" idx="22" hasCustomPrompt="1"/>
          </p:nvPr>
        </p:nvSpPr>
        <p:spPr>
          <a:xfrm>
            <a:off x="1625598"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sp>
        <p:nvSpPr>
          <p:cNvPr id="24" name="Text Placeholder 12"/>
          <p:cNvSpPr>
            <a:spLocks noGrp="1"/>
          </p:cNvSpPr>
          <p:nvPr>
            <p:ph type="body" sz="quarter" idx="23" hasCustomPrompt="1"/>
          </p:nvPr>
        </p:nvSpPr>
        <p:spPr>
          <a:xfrm>
            <a:off x="54609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sp>
        <p:nvSpPr>
          <p:cNvPr id="25" name="Text Placeholder 12"/>
          <p:cNvSpPr>
            <a:spLocks noGrp="1"/>
          </p:cNvSpPr>
          <p:nvPr>
            <p:ph type="body" sz="quarter" idx="24" hasCustomPrompt="1"/>
          </p:nvPr>
        </p:nvSpPr>
        <p:spPr>
          <a:xfrm>
            <a:off x="92963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grpSp>
        <p:nvGrpSpPr>
          <p:cNvPr id="22" name="Group 21"/>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7871616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and mockup">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Chart Placeholder 5"/>
          <p:cNvSpPr>
            <a:spLocks noGrp="1"/>
          </p:cNvSpPr>
          <p:nvPr>
            <p:ph type="chart" sz="quarter" idx="23"/>
          </p:nvPr>
        </p:nvSpPr>
        <p:spPr>
          <a:xfrm>
            <a:off x="1273978" y="1965559"/>
            <a:ext cx="4581144" cy="2587752"/>
          </a:xfrm>
        </p:spPr>
        <p:txBody>
          <a:bodyPr/>
          <a:lstStyle/>
          <a:p>
            <a:endParaRPr lang="en-US"/>
          </a:p>
        </p:txBody>
      </p:sp>
      <p:grpSp>
        <p:nvGrpSpPr>
          <p:cNvPr id="40" name="Group 39"/>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197889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3703712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block arcs gray">
    <p:spTree>
      <p:nvGrpSpPr>
        <p:cNvPr id="1" name=""/>
        <p:cNvGrpSpPr/>
        <p:nvPr/>
      </p:nvGrpSpPr>
      <p:grpSpPr>
        <a:xfrm>
          <a:off x="0" y="0"/>
          <a:ext cx="0" cy="0"/>
          <a:chOff x="0" y="0"/>
          <a:chExt cx="0" cy="0"/>
        </a:xfrm>
      </p:grpSpPr>
      <p:grpSp>
        <p:nvGrpSpPr>
          <p:cNvPr id="3" name="Group 2"/>
          <p:cNvGrpSpPr/>
          <p:nvPr userDrawn="1"/>
        </p:nvGrpSpPr>
        <p:grpSpPr>
          <a:xfrm>
            <a:off x="2060575" y="1614640"/>
            <a:ext cx="8070850" cy="4356172"/>
            <a:chOff x="2060575" y="1614640"/>
            <a:chExt cx="8070850" cy="4356172"/>
          </a:xfrm>
          <a:gradFill>
            <a:gsLst>
              <a:gs pos="58000">
                <a:srgbClr val="C2C2C2"/>
              </a:gs>
              <a:gs pos="0">
                <a:schemeClr val="bg1">
                  <a:lumMod val="95000"/>
                </a:schemeClr>
              </a:gs>
              <a:gs pos="100000">
                <a:schemeClr val="bg1">
                  <a:lumMod val="50000"/>
                </a:schemeClr>
              </a:gs>
            </a:gsLst>
            <a:lin ang="0" scaled="1"/>
          </a:gradFill>
        </p:grpSpPr>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26" name="Group 25"/>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024211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02161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Content Placeholder 3"/>
          <p:cNvSpPr>
            <a:spLocks noGrp="1"/>
          </p:cNvSpPr>
          <p:nvPr>
            <p:ph sz="half" idx="2"/>
          </p:nvPr>
        </p:nvSpPr>
        <p:spPr>
          <a:xfrm>
            <a:off x="6172200" y="1643174"/>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1339866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block arcs gray">
    <p:spTree>
      <p:nvGrpSpPr>
        <p:cNvPr id="1" name=""/>
        <p:cNvGrpSpPr/>
        <p:nvPr/>
      </p:nvGrpSpPr>
      <p:grpSpPr>
        <a:xfrm>
          <a:off x="0" y="0"/>
          <a:ext cx="0" cy="0"/>
          <a:chOff x="0" y="0"/>
          <a:chExt cx="0" cy="0"/>
        </a:xfrm>
      </p:grpSpPr>
      <p:grpSp>
        <p:nvGrpSpPr>
          <p:cNvPr id="3" name="Group 2"/>
          <p:cNvGrpSpPr/>
          <p:nvPr userDrawn="1"/>
        </p:nvGrpSpPr>
        <p:grpSpPr>
          <a:xfrm>
            <a:off x="838200" y="1614640"/>
            <a:ext cx="10510314" cy="4356172"/>
            <a:chOff x="838200" y="1614640"/>
            <a:chExt cx="10510314" cy="4356172"/>
          </a:xfrm>
          <a:gradFill flip="none" rotWithShape="1">
            <a:gsLst>
              <a:gs pos="58000">
                <a:srgbClr val="C2C2C2"/>
              </a:gs>
              <a:gs pos="0">
                <a:schemeClr val="bg1">
                  <a:lumMod val="95000"/>
                </a:schemeClr>
              </a:gs>
              <a:gs pos="100000">
                <a:schemeClr val="bg1">
                  <a:lumMod val="50000"/>
                </a:schemeClr>
              </a:gs>
            </a:gsLst>
            <a:lin ang="0" scaled="1"/>
            <a:tileRect/>
          </a:gradFill>
        </p:grpSpPr>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9589462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atrix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userDrawn="1">
            <p:ph type="body" sz="quarter" idx="25"/>
          </p:nvPr>
        </p:nvSpPr>
        <p:spPr>
          <a:xfrm>
            <a:off x="482599" y="1992954"/>
            <a:ext cx="5613400" cy="1815764"/>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Text Placeholder 5"/>
          <p:cNvSpPr>
            <a:spLocks noGrp="1"/>
          </p:cNvSpPr>
          <p:nvPr>
            <p:ph type="body" sz="quarter" idx="26"/>
          </p:nvPr>
        </p:nvSpPr>
        <p:spPr>
          <a:xfrm>
            <a:off x="482599" y="4277940"/>
            <a:ext cx="5613400" cy="1802097"/>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5" name="Text Placeholder 5"/>
          <p:cNvSpPr>
            <a:spLocks noGrp="1"/>
          </p:cNvSpPr>
          <p:nvPr userDrawn="1">
            <p:ph type="body" sz="quarter" idx="27"/>
          </p:nvPr>
        </p:nvSpPr>
        <p:spPr>
          <a:xfrm>
            <a:off x="6096001" y="1992954"/>
            <a:ext cx="5613400" cy="1815764"/>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6" name="Text Placeholder 5"/>
          <p:cNvSpPr>
            <a:spLocks noGrp="1"/>
          </p:cNvSpPr>
          <p:nvPr userDrawn="1">
            <p:ph type="body" sz="quarter" idx="28"/>
          </p:nvPr>
        </p:nvSpPr>
        <p:spPr>
          <a:xfrm>
            <a:off x="6096001" y="4277940"/>
            <a:ext cx="5613400" cy="1802097"/>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1" name="Text Placeholder 12"/>
          <p:cNvSpPr>
            <a:spLocks noGrp="1"/>
          </p:cNvSpPr>
          <p:nvPr userDrawn="1">
            <p:ph type="body" sz="quarter" idx="23" hasCustomPrompt="1"/>
          </p:nvPr>
        </p:nvSpPr>
        <p:spPr>
          <a:xfrm>
            <a:off x="482599" y="3875314"/>
            <a:ext cx="5613401" cy="420914"/>
          </a:xfr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2" name="Text Placeholder 12"/>
          <p:cNvSpPr>
            <a:spLocks noGrp="1"/>
          </p:cNvSpPr>
          <p:nvPr userDrawn="1">
            <p:ph type="body" sz="quarter" idx="24" hasCustomPrompt="1"/>
          </p:nvPr>
        </p:nvSpPr>
        <p:spPr>
          <a:xfrm>
            <a:off x="6096000" y="3875314"/>
            <a:ext cx="5613401" cy="420914"/>
          </a:xfrm>
          <a:solidFill>
            <a:schemeClr val="accent5"/>
          </a:solidFill>
          <a:ln>
            <a:solidFill>
              <a:schemeClr val="accent5"/>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Text Placeholder 12"/>
          <p:cNvSpPr>
            <a:spLocks noGrp="1"/>
          </p:cNvSpPr>
          <p:nvPr userDrawn="1">
            <p:ph type="body" sz="quarter" idx="21" hasCustomPrompt="1"/>
          </p:nvPr>
        </p:nvSpPr>
        <p:spPr>
          <a:xfrm>
            <a:off x="482599" y="1581184"/>
            <a:ext cx="5613401" cy="420914"/>
          </a:xfrm>
          <a:solidFill>
            <a:schemeClr val="accent1"/>
          </a:solidFill>
          <a:ln>
            <a:solidFill>
              <a:schemeClr val="accent1"/>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0" name="Text Placeholder 12"/>
          <p:cNvSpPr>
            <a:spLocks noGrp="1"/>
          </p:cNvSpPr>
          <p:nvPr userDrawn="1">
            <p:ph type="body" sz="quarter" idx="22" hasCustomPrompt="1"/>
          </p:nvPr>
        </p:nvSpPr>
        <p:spPr>
          <a:xfrm>
            <a:off x="6096000" y="1581184"/>
            <a:ext cx="5613401" cy="420914"/>
          </a:xfr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6365169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atrix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452153"/>
            <a:ext cx="5613401" cy="232257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82599" y="3902745"/>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096000" y="1452153"/>
            <a:ext cx="5613401" cy="232257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096000" y="3902745"/>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2"/>
          <p:cNvSpPr>
            <a:spLocks noGrp="1"/>
          </p:cNvSpPr>
          <p:nvPr userDrawn="1">
            <p:ph type="body" sz="quarter" idx="21" hasCustomPrompt="1"/>
          </p:nvPr>
        </p:nvSpPr>
        <p:spPr>
          <a:xfrm rot="16200000">
            <a:off x="-287709" y="2222461"/>
            <a:ext cx="2322576" cy="781960"/>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4" name="Text Placeholder 12"/>
          <p:cNvSpPr>
            <a:spLocks noGrp="1"/>
          </p:cNvSpPr>
          <p:nvPr userDrawn="1">
            <p:ph type="body" sz="quarter" idx="22" hasCustomPrompt="1"/>
          </p:nvPr>
        </p:nvSpPr>
        <p:spPr>
          <a:xfrm rot="16200000">
            <a:off x="-287563" y="4672908"/>
            <a:ext cx="2322285" cy="781960"/>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5" name="Text Placeholder 12"/>
          <p:cNvSpPr>
            <a:spLocks noGrp="1"/>
          </p:cNvSpPr>
          <p:nvPr>
            <p:ph type="body" sz="quarter" idx="23" hasCustomPrompt="1"/>
          </p:nvPr>
        </p:nvSpPr>
        <p:spPr>
          <a:xfrm rot="16200000">
            <a:off x="5325692" y="2222462"/>
            <a:ext cx="2322576" cy="781960"/>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6" name="Text Placeholder 12"/>
          <p:cNvSpPr>
            <a:spLocks noGrp="1"/>
          </p:cNvSpPr>
          <p:nvPr>
            <p:ph type="body" sz="quarter" idx="24" hasCustomPrompt="1"/>
          </p:nvPr>
        </p:nvSpPr>
        <p:spPr>
          <a:xfrm rot="16200000">
            <a:off x="5325838" y="4672908"/>
            <a:ext cx="2322285" cy="781960"/>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cxnSp>
        <p:nvCxnSpPr>
          <p:cNvPr id="6" name="Straight Connector 5"/>
          <p:cNvCxnSpPr/>
          <p:nvPr userDrawn="1"/>
        </p:nvCxnSpPr>
        <p:spPr>
          <a:xfrm>
            <a:off x="482599" y="1452153"/>
            <a:ext cx="781960" cy="93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5"/>
          <p:cNvSpPr>
            <a:spLocks noGrp="1"/>
          </p:cNvSpPr>
          <p:nvPr>
            <p:ph type="body" sz="quarter" idx="26"/>
          </p:nvPr>
        </p:nvSpPr>
        <p:spPr>
          <a:xfrm>
            <a:off x="1264560"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6" name="Text Placeholder 5"/>
          <p:cNvSpPr>
            <a:spLocks noGrp="1"/>
          </p:cNvSpPr>
          <p:nvPr>
            <p:ph type="body" sz="quarter" idx="28"/>
          </p:nvPr>
        </p:nvSpPr>
        <p:spPr>
          <a:xfrm>
            <a:off x="6877961"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7" name="Text Placeholder 5"/>
          <p:cNvSpPr>
            <a:spLocks noGrp="1"/>
          </p:cNvSpPr>
          <p:nvPr>
            <p:ph type="body" sz="quarter" idx="25"/>
          </p:nvPr>
        </p:nvSpPr>
        <p:spPr>
          <a:xfrm>
            <a:off x="1264560"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8" name="Text Placeholder 5"/>
          <p:cNvSpPr>
            <a:spLocks noGrp="1"/>
          </p:cNvSpPr>
          <p:nvPr>
            <p:ph type="body" sz="quarter" idx="27"/>
          </p:nvPr>
        </p:nvSpPr>
        <p:spPr>
          <a:xfrm>
            <a:off x="6877961"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0" name="Group 29"/>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111079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atrix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553028"/>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82599" y="3875314"/>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096000" y="1553028"/>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096000" y="3875314"/>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2"/>
          <p:cNvSpPr>
            <a:spLocks noGrp="1"/>
          </p:cNvSpPr>
          <p:nvPr userDrawn="1">
            <p:ph type="body" sz="quarter" idx="21" hasCustomPrompt="1"/>
          </p:nvPr>
        </p:nvSpPr>
        <p:spPr>
          <a:xfrm rot="16200000">
            <a:off x="-287563" y="2323191"/>
            <a:ext cx="2322285" cy="781960"/>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4" name="Text Placeholder 12"/>
          <p:cNvSpPr>
            <a:spLocks noGrp="1"/>
          </p:cNvSpPr>
          <p:nvPr userDrawn="1">
            <p:ph type="body" sz="quarter" idx="22" hasCustomPrompt="1"/>
          </p:nvPr>
        </p:nvSpPr>
        <p:spPr>
          <a:xfrm rot="16200000">
            <a:off x="-287563" y="4645476"/>
            <a:ext cx="2322285" cy="781960"/>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Text Placeholder 12"/>
          <p:cNvSpPr>
            <a:spLocks noGrp="1"/>
          </p:cNvSpPr>
          <p:nvPr>
            <p:ph type="body" sz="quarter" idx="24" hasCustomPrompt="1"/>
          </p:nvPr>
        </p:nvSpPr>
        <p:spPr>
          <a:xfrm rot="5400000">
            <a:off x="10157278" y="2323192"/>
            <a:ext cx="2322285" cy="781960"/>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Text Placeholder 12"/>
          <p:cNvSpPr>
            <a:spLocks noGrp="1"/>
          </p:cNvSpPr>
          <p:nvPr>
            <p:ph type="body" sz="quarter" idx="25" hasCustomPrompt="1"/>
          </p:nvPr>
        </p:nvSpPr>
        <p:spPr>
          <a:xfrm rot="5400000">
            <a:off x="10157278" y="4645476"/>
            <a:ext cx="2322285" cy="781960"/>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8" name="Text Placeholder 5"/>
          <p:cNvSpPr>
            <a:spLocks noGrp="1"/>
          </p:cNvSpPr>
          <p:nvPr>
            <p:ph type="body" sz="quarter" idx="27"/>
          </p:nvPr>
        </p:nvSpPr>
        <p:spPr>
          <a:xfrm>
            <a:off x="1264560" y="1572039"/>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9" name="Text Placeholder 5"/>
          <p:cNvSpPr>
            <a:spLocks noGrp="1"/>
          </p:cNvSpPr>
          <p:nvPr>
            <p:ph type="body" sz="quarter" idx="28"/>
          </p:nvPr>
        </p:nvSpPr>
        <p:spPr>
          <a:xfrm>
            <a:off x="1264560" y="3894550"/>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0" name="Text Placeholder 5"/>
          <p:cNvSpPr>
            <a:spLocks noGrp="1"/>
          </p:cNvSpPr>
          <p:nvPr>
            <p:ph type="body" sz="quarter" idx="29"/>
          </p:nvPr>
        </p:nvSpPr>
        <p:spPr>
          <a:xfrm>
            <a:off x="6900862" y="1572039"/>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1" name="Text Placeholder 5"/>
          <p:cNvSpPr>
            <a:spLocks noGrp="1"/>
          </p:cNvSpPr>
          <p:nvPr>
            <p:ph type="body" sz="quarter" idx="30"/>
          </p:nvPr>
        </p:nvSpPr>
        <p:spPr>
          <a:xfrm>
            <a:off x="6900862" y="3894550"/>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26" hasCustomPrompt="1"/>
          </p:nvPr>
        </p:nvSpPr>
        <p:spPr>
          <a:xfrm>
            <a:off x="5291138" y="3060700"/>
            <a:ext cx="1609725" cy="1611313"/>
          </a:xfrm>
          <a:prstGeom prst="ellipse">
            <a:avLst/>
          </a:prstGeom>
          <a:solidFill>
            <a:schemeClr val="bg1"/>
          </a:solidFill>
          <a:ln>
            <a:solidFill>
              <a:schemeClr val="bg1">
                <a:lumMod val="85000"/>
              </a:schemeClr>
            </a:solidFill>
          </a:ln>
        </p:spPr>
        <p:txBody>
          <a:bodyPr lIns="0" rIns="0" anchor="ctr">
            <a:normAutofit/>
          </a:bodyPr>
          <a:lstStyle>
            <a:lvl1pPr marL="0" indent="0" algn="ctr">
              <a:buNone/>
              <a:defRPr sz="2000" b="1" cap="all"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Strategy</a:t>
            </a:r>
            <a:endParaRPr lang="en-US"/>
          </a:p>
        </p:txBody>
      </p:sp>
      <p:grpSp>
        <p:nvGrpSpPr>
          <p:cNvPr id="30" name="Group 29"/>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574315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atrix 4">
    <p:spTree>
      <p:nvGrpSpPr>
        <p:cNvPr id="1" name=""/>
        <p:cNvGrpSpPr/>
        <p:nvPr/>
      </p:nvGrpSpPr>
      <p:grpSpPr>
        <a:xfrm>
          <a:off x="0" y="0"/>
          <a:ext cx="0" cy="0"/>
          <a:chOff x="0" y="0"/>
          <a:chExt cx="0" cy="0"/>
        </a:xfrm>
      </p:grpSpPr>
      <p:sp>
        <p:nvSpPr>
          <p:cNvPr id="31" name="Text Placeholder 12"/>
          <p:cNvSpPr>
            <a:spLocks noGrp="1"/>
          </p:cNvSpPr>
          <p:nvPr>
            <p:ph type="body" sz="quarter" idx="33" hasCustomPrompt="1"/>
          </p:nvPr>
        </p:nvSpPr>
        <p:spPr>
          <a:xfrm rot="16200000">
            <a:off x="-127688" y="2741910"/>
            <a:ext cx="2002536" cy="781960"/>
          </a:xfrm>
          <a:prstGeom prst="snip1Rect">
            <a:avLst/>
          </a:prstGeom>
          <a:solidFill>
            <a:schemeClr val="accent1"/>
          </a:solidFill>
          <a:ln>
            <a:solidFill>
              <a:schemeClr val="accent1"/>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1264559" y="2056884"/>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264559" y="4134447"/>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486980" y="2056884"/>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486980" y="4134447"/>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2"/>
          <p:cNvSpPr>
            <a:spLocks noGrp="1"/>
          </p:cNvSpPr>
          <p:nvPr userDrawn="1">
            <p:ph type="body" sz="quarter" idx="22" hasCustomPrompt="1"/>
          </p:nvPr>
        </p:nvSpPr>
        <p:spPr>
          <a:xfrm rot="16200000">
            <a:off x="-165203" y="4782246"/>
            <a:ext cx="2077565" cy="781960"/>
          </a:xfrm>
          <a:prstGeom prst="snip1Rect">
            <a:avLst/>
          </a:prstGeom>
          <a:solidFill>
            <a:schemeClr val="accent2"/>
          </a:solidFill>
          <a:ln>
            <a:solidFill>
              <a:schemeClr val="accent2"/>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0" name="Text Placeholder 12"/>
          <p:cNvSpPr>
            <a:spLocks noGrp="1"/>
          </p:cNvSpPr>
          <p:nvPr userDrawn="1">
            <p:ph type="body" sz="quarter" idx="31" hasCustomPrompt="1"/>
          </p:nvPr>
        </p:nvSpPr>
        <p:spPr>
          <a:xfrm>
            <a:off x="1264560" y="1359189"/>
            <a:ext cx="5222420" cy="772434"/>
          </a:xfrm>
          <a:prstGeom prst="snip1Rect">
            <a:avLst/>
          </a:prstGeo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2" name="Text Placeholder 12"/>
          <p:cNvSpPr>
            <a:spLocks noGrp="1"/>
          </p:cNvSpPr>
          <p:nvPr userDrawn="1">
            <p:ph type="body" sz="quarter" idx="32" hasCustomPrompt="1"/>
          </p:nvPr>
        </p:nvSpPr>
        <p:spPr>
          <a:xfrm>
            <a:off x="6486980" y="1359189"/>
            <a:ext cx="5222420" cy="772434"/>
          </a:xfrm>
          <a:prstGeom prst="snip1Rect">
            <a:avLst/>
          </a:prstGeo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52" name="Text Placeholder 5"/>
          <p:cNvSpPr>
            <a:spLocks noGrp="1"/>
          </p:cNvSpPr>
          <p:nvPr>
            <p:ph type="body" sz="quarter" idx="28"/>
          </p:nvPr>
        </p:nvSpPr>
        <p:spPr>
          <a:xfrm>
            <a:off x="126456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3" name="Text Placeholder 5"/>
          <p:cNvSpPr>
            <a:spLocks noGrp="1"/>
          </p:cNvSpPr>
          <p:nvPr>
            <p:ph type="body" sz="quarter" idx="29"/>
          </p:nvPr>
        </p:nvSpPr>
        <p:spPr>
          <a:xfrm>
            <a:off x="648698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4" name="Text Placeholder 5"/>
          <p:cNvSpPr>
            <a:spLocks noGrp="1"/>
          </p:cNvSpPr>
          <p:nvPr>
            <p:ph type="body" sz="quarter" idx="30"/>
          </p:nvPr>
        </p:nvSpPr>
        <p:spPr>
          <a:xfrm>
            <a:off x="648698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5" name="Text Placeholder 5"/>
          <p:cNvSpPr>
            <a:spLocks noGrp="1"/>
          </p:cNvSpPr>
          <p:nvPr>
            <p:ph type="body" sz="quarter" idx="27"/>
          </p:nvPr>
        </p:nvSpPr>
        <p:spPr>
          <a:xfrm>
            <a:off x="126456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9" name="Group 28"/>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798114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1" name="Group 10"/>
          <p:cNvGrpSpPr/>
          <p:nvPr userDrawn="1"/>
        </p:nvGrpSpPr>
        <p:grpSpPr>
          <a:xfrm>
            <a:off x="3743557" y="1545751"/>
            <a:ext cx="4704887" cy="4666258"/>
            <a:chOff x="1581543" y="1298448"/>
            <a:chExt cx="4704887" cy="4666258"/>
          </a:xfrm>
        </p:grpSpPr>
        <p:grpSp>
          <p:nvGrpSpPr>
            <p:cNvPr id="10" name="Group 9"/>
            <p:cNvGrpSpPr/>
            <p:nvPr userDrawn="1"/>
          </p:nvGrpSpPr>
          <p:grpSpPr>
            <a:xfrm>
              <a:off x="1581543" y="1298448"/>
              <a:ext cx="2266926" cy="4662029"/>
              <a:chOff x="1581543" y="1298448"/>
              <a:chExt cx="2266926" cy="4662029"/>
            </a:xfrm>
          </p:grpSpPr>
          <p:sp>
            <p:nvSpPr>
              <p:cNvPr id="9" name="Teardrop 8"/>
              <p:cNvSpPr/>
              <p:nvPr userDrawn="1"/>
            </p:nvSpPr>
            <p:spPr>
              <a:xfrm rot="5400000">
                <a:off x="1581543" y="1298448"/>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ardrop 38"/>
              <p:cNvSpPr/>
              <p:nvPr userDrawn="1"/>
            </p:nvSpPr>
            <p:spPr>
              <a:xfrm>
                <a:off x="1581543" y="3693551"/>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userDrawn="1"/>
          </p:nvGrpSpPr>
          <p:grpSpPr>
            <a:xfrm rot="10800000">
              <a:off x="4006919" y="1302677"/>
              <a:ext cx="2279511" cy="4662029"/>
              <a:chOff x="1581543" y="1298448"/>
              <a:chExt cx="2279511" cy="4662029"/>
            </a:xfrm>
          </p:grpSpPr>
          <p:sp>
            <p:nvSpPr>
              <p:cNvPr id="41" name="Teardrop 40"/>
              <p:cNvSpPr/>
              <p:nvPr userDrawn="1"/>
            </p:nvSpPr>
            <p:spPr>
              <a:xfrm rot="5400000">
                <a:off x="1594128" y="1298448"/>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ardrop 41"/>
              <p:cNvSpPr/>
              <p:nvPr userDrawn="1"/>
            </p:nvSpPr>
            <p:spPr>
              <a:xfrm>
                <a:off x="1581543" y="3693551"/>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9" name="Text Placeholder 13"/>
          <p:cNvSpPr>
            <a:spLocks noGrp="1"/>
          </p:cNvSpPr>
          <p:nvPr>
            <p:ph type="body" sz="quarter" idx="13"/>
          </p:nvPr>
        </p:nvSpPr>
        <p:spPr>
          <a:xfrm>
            <a:off x="3914912" y="1721082"/>
            <a:ext cx="1920240" cy="1920240"/>
          </a:xfrm>
          <a:prstGeom prst="ellipse">
            <a:avLst/>
          </a:prstGeom>
          <a:solidFill>
            <a:schemeClr val="bg1">
              <a:lumMod val="95000"/>
            </a:schemeClr>
          </a:solidFill>
          <a:ln w="28575">
            <a:solidFill>
              <a:schemeClr val="accent1">
                <a:lumMod val="75000"/>
              </a:schemeClr>
            </a:solidFill>
          </a:ln>
        </p:spPr>
        <p:txBody>
          <a:bodyPr>
            <a:normAutofit/>
          </a:bodyPr>
          <a:lstStyle>
            <a:lvl1pPr marL="0" indent="0" algn="ctr">
              <a:buNone/>
              <a:defRPr sz="1600"/>
            </a:lvl1pPr>
          </a:lstStyle>
          <a:p>
            <a:pPr lvl="0"/>
            <a:endParaRPr lang="en-US"/>
          </a:p>
        </p:txBody>
      </p:sp>
      <p:sp>
        <p:nvSpPr>
          <p:cNvPr id="50" name="Text Placeholder 13"/>
          <p:cNvSpPr>
            <a:spLocks noGrp="1"/>
          </p:cNvSpPr>
          <p:nvPr>
            <p:ph type="body" sz="quarter" idx="14"/>
          </p:nvPr>
        </p:nvSpPr>
        <p:spPr>
          <a:xfrm>
            <a:off x="6344264" y="1721082"/>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51" name="Text Placeholder 13"/>
          <p:cNvSpPr>
            <a:spLocks noGrp="1"/>
          </p:cNvSpPr>
          <p:nvPr>
            <p:ph type="body" sz="quarter" idx="15"/>
          </p:nvPr>
        </p:nvSpPr>
        <p:spPr>
          <a:xfrm>
            <a:off x="3914912" y="4116185"/>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56" name="Text Placeholder 13"/>
          <p:cNvSpPr>
            <a:spLocks noGrp="1"/>
          </p:cNvSpPr>
          <p:nvPr>
            <p:ph type="body" sz="quarter" idx="16"/>
          </p:nvPr>
        </p:nvSpPr>
        <p:spPr>
          <a:xfrm>
            <a:off x="6344264" y="4116185"/>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15" name="TextBox 14"/>
          <p:cNvSpPr txBox="1"/>
          <p:nvPr userDrawn="1"/>
        </p:nvSpPr>
        <p:spPr>
          <a:xfrm>
            <a:off x="5589515" y="3234004"/>
            <a:ext cx="402674" cy="646331"/>
          </a:xfrm>
          <a:prstGeom prst="rect">
            <a:avLst/>
          </a:prstGeom>
          <a:noFill/>
        </p:spPr>
        <p:txBody>
          <a:bodyPr wrap="none" rtlCol="0" anchor="ctr">
            <a:spAutoFit/>
          </a:bodyPr>
          <a:lstStyle/>
          <a:p>
            <a:pPr algn="ctr"/>
            <a:r>
              <a:rPr lang="en-US" sz="3600" b="1" smtClean="0">
                <a:solidFill>
                  <a:schemeClr val="accent1">
                    <a:lumMod val="20000"/>
                    <a:lumOff val="80000"/>
                  </a:schemeClr>
                </a:solidFill>
              </a:rPr>
              <a:t>S</a:t>
            </a:r>
            <a:endParaRPr lang="en-US" sz="3600" b="1">
              <a:solidFill>
                <a:schemeClr val="accent1">
                  <a:lumMod val="20000"/>
                  <a:lumOff val="80000"/>
                </a:schemeClr>
              </a:solidFill>
            </a:endParaRPr>
          </a:p>
        </p:txBody>
      </p:sp>
      <p:sp>
        <p:nvSpPr>
          <p:cNvPr id="57" name="TextBox 56"/>
          <p:cNvSpPr txBox="1"/>
          <p:nvPr userDrawn="1"/>
        </p:nvSpPr>
        <p:spPr>
          <a:xfrm>
            <a:off x="6129361" y="3234004"/>
            <a:ext cx="603050" cy="646331"/>
          </a:xfrm>
          <a:prstGeom prst="rect">
            <a:avLst/>
          </a:prstGeom>
          <a:noFill/>
        </p:spPr>
        <p:txBody>
          <a:bodyPr wrap="none" rtlCol="0" anchor="ctr">
            <a:spAutoFit/>
          </a:bodyPr>
          <a:lstStyle/>
          <a:p>
            <a:pPr algn="ctr"/>
            <a:r>
              <a:rPr lang="en-US" sz="3600" b="1" smtClean="0">
                <a:solidFill>
                  <a:schemeClr val="accent3">
                    <a:lumMod val="40000"/>
                    <a:lumOff val="60000"/>
                  </a:schemeClr>
                </a:solidFill>
              </a:rPr>
              <a:t>W</a:t>
            </a:r>
            <a:endParaRPr lang="en-US" sz="3600" b="1">
              <a:solidFill>
                <a:schemeClr val="accent3">
                  <a:lumMod val="40000"/>
                  <a:lumOff val="60000"/>
                </a:schemeClr>
              </a:solidFill>
            </a:endParaRPr>
          </a:p>
        </p:txBody>
      </p:sp>
      <p:sp>
        <p:nvSpPr>
          <p:cNvPr id="58" name="TextBox 57"/>
          <p:cNvSpPr txBox="1"/>
          <p:nvPr userDrawn="1"/>
        </p:nvSpPr>
        <p:spPr>
          <a:xfrm>
            <a:off x="5522791" y="3892735"/>
            <a:ext cx="497252" cy="646331"/>
          </a:xfrm>
          <a:prstGeom prst="rect">
            <a:avLst/>
          </a:prstGeom>
          <a:noFill/>
        </p:spPr>
        <p:txBody>
          <a:bodyPr wrap="none" rtlCol="0" anchor="ctr">
            <a:spAutoFit/>
          </a:bodyPr>
          <a:lstStyle/>
          <a:p>
            <a:pPr algn="ctr"/>
            <a:r>
              <a:rPr lang="en-US" sz="3600" b="1" smtClean="0">
                <a:solidFill>
                  <a:schemeClr val="accent4">
                    <a:lumMod val="40000"/>
                    <a:lumOff val="60000"/>
                  </a:schemeClr>
                </a:solidFill>
              </a:rPr>
              <a:t>O</a:t>
            </a:r>
            <a:endParaRPr lang="en-US" sz="3600" b="1">
              <a:solidFill>
                <a:schemeClr val="accent4">
                  <a:lumMod val="40000"/>
                  <a:lumOff val="60000"/>
                </a:schemeClr>
              </a:solidFill>
            </a:endParaRPr>
          </a:p>
        </p:txBody>
      </p:sp>
      <p:sp>
        <p:nvSpPr>
          <p:cNvPr id="59" name="TextBox 58"/>
          <p:cNvSpPr txBox="1"/>
          <p:nvPr userDrawn="1"/>
        </p:nvSpPr>
        <p:spPr>
          <a:xfrm>
            <a:off x="6211921" y="3892735"/>
            <a:ext cx="413896" cy="646331"/>
          </a:xfrm>
          <a:prstGeom prst="rect">
            <a:avLst/>
          </a:prstGeom>
          <a:noFill/>
        </p:spPr>
        <p:txBody>
          <a:bodyPr wrap="none" rtlCol="0" anchor="ctr">
            <a:spAutoFit/>
          </a:bodyPr>
          <a:lstStyle/>
          <a:p>
            <a:pPr algn="ctr"/>
            <a:r>
              <a:rPr lang="en-US" sz="3600" b="1" smtClean="0">
                <a:solidFill>
                  <a:schemeClr val="accent6">
                    <a:lumMod val="20000"/>
                    <a:lumOff val="80000"/>
                  </a:schemeClr>
                </a:solidFill>
              </a:rPr>
              <a:t>T</a:t>
            </a:r>
            <a:endParaRPr lang="en-US" sz="3600" b="1">
              <a:solidFill>
                <a:schemeClr val="accent6">
                  <a:lumMod val="20000"/>
                  <a:lumOff val="80000"/>
                </a:schemeClr>
              </a:solidFill>
            </a:endParaRPr>
          </a:p>
        </p:txBody>
      </p:sp>
      <p:grpSp>
        <p:nvGrpSpPr>
          <p:cNvPr id="28" name="Group 27"/>
          <p:cNvGrpSpPr/>
          <p:nvPr userDrawn="1"/>
        </p:nvGrpSpPr>
        <p:grpSpPr>
          <a:xfrm>
            <a:off x="0" y="6766560"/>
            <a:ext cx="12192000" cy="91440"/>
            <a:chOff x="0" y="4480421"/>
            <a:chExt cx="12192000" cy="91440"/>
          </a:xfrm>
        </p:grpSpPr>
        <p:sp>
          <p:nvSpPr>
            <p:cNvPr id="29" name="Rectangle 28"/>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9184614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wot strength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eardrop 8"/>
          <p:cNvSpPr/>
          <p:nvPr userDrawn="1"/>
        </p:nvSpPr>
        <p:spPr>
          <a:xfrm rot="5400000">
            <a:off x="8270775" y="2746872"/>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13"/>
          <p:cNvSpPr>
            <a:spLocks noGrp="1"/>
          </p:cNvSpPr>
          <p:nvPr userDrawn="1">
            <p:ph type="body" sz="quarter" idx="13" hasCustomPrompt="1"/>
          </p:nvPr>
        </p:nvSpPr>
        <p:spPr>
          <a:xfrm>
            <a:off x="8429224" y="2922203"/>
            <a:ext cx="1920240" cy="1920240"/>
          </a:xfrm>
          <a:prstGeom prst="ellipse">
            <a:avLst/>
          </a:prstGeom>
          <a:solidFill>
            <a:schemeClr val="bg1">
              <a:lumMod val="95000"/>
            </a:schemeClr>
          </a:solidFill>
          <a:ln w="28575">
            <a:solidFill>
              <a:schemeClr val="accent1">
                <a:lumMod val="75000"/>
              </a:schemeClr>
            </a:solidFill>
          </a:ln>
        </p:spPr>
        <p:txBody>
          <a:bodyPr lIns="0" rIns="0">
            <a:normAutofit/>
          </a:bodyPr>
          <a:lstStyle>
            <a:lvl1pPr marL="0" indent="0" algn="ctr">
              <a:buFont typeface="Arial" panose="020B0604020202020204" pitchFamily="34" charset="0"/>
              <a:buNone/>
              <a:defRPr sz="1600" baseline="0"/>
            </a:lvl1pPr>
          </a:lstStyle>
          <a:p>
            <a:pPr lvl="0"/>
            <a:r>
              <a:rPr lang="en-US" smtClean="0"/>
              <a:t>List main strengths here</a:t>
            </a:r>
          </a:p>
        </p:txBody>
      </p:sp>
      <p:sp>
        <p:nvSpPr>
          <p:cNvPr id="15" name="TextBox 14"/>
          <p:cNvSpPr txBox="1"/>
          <p:nvPr userDrawn="1"/>
        </p:nvSpPr>
        <p:spPr>
          <a:xfrm>
            <a:off x="10177919" y="4431556"/>
            <a:ext cx="402674" cy="646331"/>
          </a:xfrm>
          <a:prstGeom prst="rect">
            <a:avLst/>
          </a:prstGeom>
          <a:noFill/>
        </p:spPr>
        <p:txBody>
          <a:bodyPr wrap="none" rtlCol="0" anchor="ctr">
            <a:spAutoFit/>
          </a:bodyPr>
          <a:lstStyle/>
          <a:p>
            <a:pPr algn="ctr"/>
            <a:r>
              <a:rPr lang="en-US" sz="3600" b="1" smtClean="0">
                <a:solidFill>
                  <a:schemeClr val="accent1">
                    <a:lumMod val="20000"/>
                    <a:lumOff val="80000"/>
                  </a:schemeClr>
                </a:solidFill>
              </a:rPr>
              <a:t>S</a:t>
            </a:r>
            <a:endParaRPr lang="en-US" sz="3600" b="1">
              <a:solidFill>
                <a:schemeClr val="accent1">
                  <a:lumMod val="20000"/>
                  <a:lumOff val="80000"/>
                </a:schemeClr>
              </a:solidFill>
            </a:endParaRPr>
          </a:p>
        </p:txBody>
      </p:sp>
      <p:sp>
        <p:nvSpPr>
          <p:cNvPr id="39" name="Teardrop 38"/>
          <p:cNvSpPr/>
          <p:nvPr userDrawn="1"/>
        </p:nvSpPr>
        <p:spPr>
          <a:xfrm>
            <a:off x="9403917" y="5076110"/>
            <a:ext cx="1133784" cy="113378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1" name="Teardrop 40"/>
          <p:cNvSpPr/>
          <p:nvPr userDrawn="1"/>
        </p:nvSpPr>
        <p:spPr>
          <a:xfrm rot="16200000">
            <a:off x="10616948" y="5078225"/>
            <a:ext cx="1133784" cy="1133784"/>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2" name="Teardrop 41"/>
          <p:cNvSpPr/>
          <p:nvPr userDrawn="1"/>
        </p:nvSpPr>
        <p:spPr>
          <a:xfrm rot="10800000">
            <a:off x="10623242" y="3880335"/>
            <a:ext cx="1133784" cy="113378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Box 56"/>
          <p:cNvSpPr txBox="1"/>
          <p:nvPr userDrawn="1"/>
        </p:nvSpPr>
        <p:spPr>
          <a:xfrm>
            <a:off x="10559774" y="4699546"/>
            <a:ext cx="394660" cy="369332"/>
          </a:xfrm>
          <a:prstGeom prst="rect">
            <a:avLst/>
          </a:prstGeom>
          <a:noFill/>
        </p:spPr>
        <p:txBody>
          <a:bodyPr wrap="none" rtlCol="0" anchor="ctr">
            <a:spAutoFit/>
          </a:bodyPr>
          <a:lstStyle/>
          <a:p>
            <a:pPr algn="ctr"/>
            <a:r>
              <a:rPr lang="en-US" sz="1800" b="1" smtClean="0">
                <a:solidFill>
                  <a:schemeClr val="accent3">
                    <a:lumMod val="40000"/>
                    <a:lumOff val="60000"/>
                  </a:schemeClr>
                </a:solidFill>
              </a:rPr>
              <a:t>W</a:t>
            </a:r>
            <a:endParaRPr lang="en-US" sz="1800" b="1">
              <a:solidFill>
                <a:schemeClr val="accent3">
                  <a:lumMod val="40000"/>
                  <a:lumOff val="60000"/>
                </a:schemeClr>
              </a:solidFill>
            </a:endParaRPr>
          </a:p>
        </p:txBody>
      </p:sp>
      <p:sp>
        <p:nvSpPr>
          <p:cNvPr id="58" name="TextBox 57"/>
          <p:cNvSpPr txBox="1"/>
          <p:nvPr userDrawn="1"/>
        </p:nvSpPr>
        <p:spPr>
          <a:xfrm>
            <a:off x="10248055" y="5029005"/>
            <a:ext cx="340158" cy="369332"/>
          </a:xfrm>
          <a:prstGeom prst="rect">
            <a:avLst/>
          </a:prstGeom>
          <a:noFill/>
        </p:spPr>
        <p:txBody>
          <a:bodyPr wrap="none" rtlCol="0" anchor="ctr">
            <a:spAutoFit/>
          </a:bodyPr>
          <a:lstStyle/>
          <a:p>
            <a:pPr algn="ctr"/>
            <a:r>
              <a:rPr lang="en-US" sz="1800" b="1" smtClean="0">
                <a:solidFill>
                  <a:schemeClr val="accent4">
                    <a:lumMod val="40000"/>
                    <a:lumOff val="60000"/>
                  </a:schemeClr>
                </a:solidFill>
              </a:rPr>
              <a:t>O</a:t>
            </a:r>
            <a:endParaRPr lang="en-US" sz="1800" b="1">
              <a:solidFill>
                <a:schemeClr val="accent4">
                  <a:lumMod val="40000"/>
                  <a:lumOff val="60000"/>
                </a:schemeClr>
              </a:solidFill>
            </a:endParaRPr>
          </a:p>
        </p:txBody>
      </p:sp>
      <p:sp>
        <p:nvSpPr>
          <p:cNvPr id="59" name="TextBox 58"/>
          <p:cNvSpPr txBox="1"/>
          <p:nvPr userDrawn="1"/>
        </p:nvSpPr>
        <p:spPr>
          <a:xfrm>
            <a:off x="10592711" y="5029005"/>
            <a:ext cx="298480" cy="369332"/>
          </a:xfrm>
          <a:prstGeom prst="rect">
            <a:avLst/>
          </a:prstGeom>
          <a:noFill/>
        </p:spPr>
        <p:txBody>
          <a:bodyPr wrap="none" rtlCol="0" anchor="ctr">
            <a:spAutoFit/>
          </a:bodyPr>
          <a:lstStyle/>
          <a:p>
            <a:pPr algn="ctr"/>
            <a:r>
              <a:rPr lang="en-US" sz="1800" b="1" smtClean="0">
                <a:solidFill>
                  <a:schemeClr val="accent6">
                    <a:lumMod val="20000"/>
                    <a:lumOff val="80000"/>
                  </a:schemeClr>
                </a:solidFill>
              </a:rPr>
              <a:t>T</a:t>
            </a:r>
            <a:endParaRPr lang="en-US" sz="1800" b="1">
              <a:solidFill>
                <a:schemeClr val="accent6">
                  <a:lumMod val="20000"/>
                  <a:lumOff val="80000"/>
                </a:schemeClr>
              </a:solidFill>
            </a:endParaRPr>
          </a:p>
        </p:txBody>
      </p:sp>
      <p:sp>
        <p:nvSpPr>
          <p:cNvPr id="6" name="Text Placeholder 5"/>
          <p:cNvSpPr>
            <a:spLocks noGrp="1"/>
          </p:cNvSpPr>
          <p:nvPr userDrawn="1">
            <p:ph type="body" sz="quarter" idx="14"/>
          </p:nvPr>
        </p:nvSpPr>
        <p:spPr>
          <a:xfrm>
            <a:off x="482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userDrawn="1">
            <p:ph type="body" sz="quarter" idx="18" hasCustomPrompt="1"/>
          </p:nvPr>
        </p:nvSpPr>
        <p:spPr>
          <a:xfrm>
            <a:off x="482600" y="1709857"/>
            <a:ext cx="76708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STRENGTHS</a:t>
            </a:r>
            <a:endParaRPr lang="en-US"/>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1188963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wot weaknes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038600" y="1673281"/>
            <a:ext cx="76708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Weaknesses</a:t>
            </a:r>
            <a:endParaRPr lang="en-US"/>
          </a:p>
        </p:txBody>
      </p:sp>
      <p:sp>
        <p:nvSpPr>
          <p:cNvPr id="34" name="Teardrop 33"/>
          <p:cNvSpPr/>
          <p:nvPr userDrawn="1"/>
        </p:nvSpPr>
        <p:spPr>
          <a:xfrm rot="5400000">
            <a:off x="278097" y="3889879"/>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ardrop 34"/>
          <p:cNvSpPr/>
          <p:nvPr userDrawn="1"/>
        </p:nvSpPr>
        <p:spPr>
          <a:xfrm>
            <a:off x="272055" y="5086463"/>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ardrop 35"/>
          <p:cNvSpPr/>
          <p:nvPr userDrawn="1"/>
        </p:nvSpPr>
        <p:spPr>
          <a:xfrm rot="16200000">
            <a:off x="1483243" y="5088821"/>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1099084" y="5029005"/>
            <a:ext cx="340158" cy="369332"/>
          </a:xfrm>
          <a:prstGeom prst="rect">
            <a:avLst/>
          </a:prstGeom>
          <a:noFill/>
        </p:spPr>
        <p:txBody>
          <a:bodyPr wrap="none" rtlCol="0" anchor="ctr">
            <a:spAutoFit/>
          </a:bodyPr>
          <a:lstStyle/>
          <a:p>
            <a:pPr algn="ctr"/>
            <a:r>
              <a:rPr lang="en-US" sz="1800" b="1" smtClean="0">
                <a:solidFill>
                  <a:schemeClr val="accent4">
                    <a:lumMod val="40000"/>
                    <a:lumOff val="60000"/>
                  </a:schemeClr>
                </a:solidFill>
              </a:rPr>
              <a:t>O</a:t>
            </a:r>
            <a:endParaRPr lang="en-US" sz="1800" b="1">
              <a:solidFill>
                <a:schemeClr val="accent4">
                  <a:lumMod val="40000"/>
                  <a:lumOff val="60000"/>
                </a:schemeClr>
              </a:solidFill>
            </a:endParaRPr>
          </a:p>
        </p:txBody>
      </p:sp>
      <p:sp>
        <p:nvSpPr>
          <p:cNvPr id="38" name="TextBox 37"/>
          <p:cNvSpPr txBox="1"/>
          <p:nvPr userDrawn="1"/>
        </p:nvSpPr>
        <p:spPr>
          <a:xfrm>
            <a:off x="1451557" y="5029005"/>
            <a:ext cx="298480" cy="369332"/>
          </a:xfrm>
          <a:prstGeom prst="rect">
            <a:avLst/>
          </a:prstGeom>
          <a:noFill/>
        </p:spPr>
        <p:txBody>
          <a:bodyPr wrap="none" rtlCol="0" anchor="ctr">
            <a:spAutoFit/>
          </a:bodyPr>
          <a:lstStyle/>
          <a:p>
            <a:pPr algn="ctr"/>
            <a:r>
              <a:rPr lang="en-US" sz="1800" b="1" smtClean="0">
                <a:solidFill>
                  <a:schemeClr val="accent6">
                    <a:lumMod val="20000"/>
                    <a:lumOff val="80000"/>
                  </a:schemeClr>
                </a:solidFill>
              </a:rPr>
              <a:t>T</a:t>
            </a:r>
            <a:endParaRPr lang="en-US" sz="1800" b="1">
              <a:solidFill>
                <a:schemeClr val="accent6">
                  <a:lumMod val="20000"/>
                  <a:lumOff val="80000"/>
                </a:schemeClr>
              </a:solidFill>
            </a:endParaRPr>
          </a:p>
        </p:txBody>
      </p:sp>
      <p:sp>
        <p:nvSpPr>
          <p:cNvPr id="40" name="TextBox 39"/>
          <p:cNvSpPr txBox="1"/>
          <p:nvPr userDrawn="1"/>
        </p:nvSpPr>
        <p:spPr>
          <a:xfrm>
            <a:off x="1122328" y="4707987"/>
            <a:ext cx="293670" cy="369332"/>
          </a:xfrm>
          <a:prstGeom prst="rect">
            <a:avLst/>
          </a:prstGeom>
          <a:noFill/>
        </p:spPr>
        <p:txBody>
          <a:bodyPr wrap="none" rtlCol="0" anchor="ctr">
            <a:spAutoFit/>
          </a:bodyPr>
          <a:lstStyle/>
          <a:p>
            <a:pPr algn="ctr"/>
            <a:r>
              <a:rPr lang="en-US" sz="1800" b="1" smtClean="0">
                <a:solidFill>
                  <a:schemeClr val="accent1">
                    <a:lumMod val="20000"/>
                    <a:lumOff val="80000"/>
                  </a:schemeClr>
                </a:solidFill>
              </a:rPr>
              <a:t>S</a:t>
            </a:r>
            <a:endParaRPr lang="en-US" sz="1800" b="1">
              <a:solidFill>
                <a:schemeClr val="accent1">
                  <a:lumMod val="20000"/>
                  <a:lumOff val="80000"/>
                </a:schemeClr>
              </a:solidFill>
            </a:endParaRPr>
          </a:p>
        </p:txBody>
      </p:sp>
      <p:sp>
        <p:nvSpPr>
          <p:cNvPr id="43" name="Teardrop 42"/>
          <p:cNvSpPr/>
          <p:nvPr userDrawn="1"/>
        </p:nvSpPr>
        <p:spPr>
          <a:xfrm rot="10800000">
            <a:off x="1482315" y="2755337"/>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13"/>
          <p:cNvSpPr>
            <a:spLocks noGrp="1"/>
          </p:cNvSpPr>
          <p:nvPr>
            <p:ph type="body" sz="quarter" idx="20"/>
          </p:nvPr>
        </p:nvSpPr>
        <p:spPr>
          <a:xfrm>
            <a:off x="1645061" y="2926439"/>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45" name="TextBox 44"/>
          <p:cNvSpPr txBox="1"/>
          <p:nvPr userDrawn="1"/>
        </p:nvSpPr>
        <p:spPr>
          <a:xfrm>
            <a:off x="1434976" y="4496336"/>
            <a:ext cx="603050" cy="646331"/>
          </a:xfrm>
          <a:prstGeom prst="rect">
            <a:avLst/>
          </a:prstGeom>
          <a:noFill/>
        </p:spPr>
        <p:txBody>
          <a:bodyPr wrap="none" rtlCol="0" anchor="ctr">
            <a:spAutoFit/>
          </a:bodyPr>
          <a:lstStyle>
            <a:defPPr>
              <a:defRPr lang="en-US"/>
            </a:defPPr>
            <a:lvl1pPr algn="ctr">
              <a:defRPr b="1">
                <a:solidFill>
                  <a:schemeClr val="accent3">
                    <a:lumMod val="40000"/>
                    <a:lumOff val="60000"/>
                  </a:schemeClr>
                </a:solidFill>
              </a:defRPr>
            </a:lvl1pPr>
          </a:lstStyle>
          <a:p>
            <a:pPr lvl="0"/>
            <a:r>
              <a:rPr lang="en-US" sz="3600" smtClean="0"/>
              <a:t>W</a:t>
            </a:r>
            <a:endParaRPr lang="en-US" sz="3600"/>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834341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wot opportuniti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82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82600" y="1709857"/>
            <a:ext cx="76708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Opportunities</a:t>
            </a:r>
            <a:endParaRPr lang="en-US"/>
          </a:p>
        </p:txBody>
      </p:sp>
      <p:sp>
        <p:nvSpPr>
          <p:cNvPr id="26" name="Teardrop 25"/>
          <p:cNvSpPr/>
          <p:nvPr userDrawn="1"/>
        </p:nvSpPr>
        <p:spPr>
          <a:xfrm rot="5400000">
            <a:off x="9419251" y="2755944"/>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p:cNvSpPr/>
          <p:nvPr userDrawn="1"/>
        </p:nvSpPr>
        <p:spPr>
          <a:xfrm rot="16200000">
            <a:off x="10624397" y="3954886"/>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ardrop 27"/>
          <p:cNvSpPr/>
          <p:nvPr userDrawn="1"/>
        </p:nvSpPr>
        <p:spPr>
          <a:xfrm rot="10800000">
            <a:off x="10630927" y="2757813"/>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userDrawn="1"/>
        </p:nvSpPr>
        <p:spPr>
          <a:xfrm>
            <a:off x="10559774" y="3574052"/>
            <a:ext cx="394660" cy="369332"/>
          </a:xfrm>
          <a:prstGeom prst="rect">
            <a:avLst/>
          </a:prstGeom>
          <a:noFill/>
        </p:spPr>
        <p:txBody>
          <a:bodyPr wrap="none" rtlCol="0" anchor="ctr">
            <a:spAutoFit/>
          </a:bodyPr>
          <a:lstStyle/>
          <a:p>
            <a:pPr algn="ctr"/>
            <a:r>
              <a:rPr lang="en-US" sz="1800" b="1" smtClean="0">
                <a:solidFill>
                  <a:schemeClr val="accent3">
                    <a:lumMod val="40000"/>
                    <a:lumOff val="60000"/>
                  </a:schemeClr>
                </a:solidFill>
              </a:rPr>
              <a:t>W</a:t>
            </a:r>
            <a:endParaRPr lang="en-US" sz="1800" b="1">
              <a:solidFill>
                <a:schemeClr val="accent3">
                  <a:lumMod val="40000"/>
                  <a:lumOff val="60000"/>
                </a:schemeClr>
              </a:solidFill>
            </a:endParaRPr>
          </a:p>
        </p:txBody>
      </p:sp>
      <p:sp>
        <p:nvSpPr>
          <p:cNvPr id="30" name="TextBox 29"/>
          <p:cNvSpPr txBox="1"/>
          <p:nvPr userDrawn="1"/>
        </p:nvSpPr>
        <p:spPr>
          <a:xfrm>
            <a:off x="10592711" y="3895070"/>
            <a:ext cx="298480" cy="369332"/>
          </a:xfrm>
          <a:prstGeom prst="rect">
            <a:avLst/>
          </a:prstGeom>
          <a:noFill/>
        </p:spPr>
        <p:txBody>
          <a:bodyPr wrap="none" rtlCol="0" anchor="ctr">
            <a:spAutoFit/>
          </a:bodyPr>
          <a:lstStyle/>
          <a:p>
            <a:pPr algn="ctr"/>
            <a:r>
              <a:rPr lang="en-US" sz="1800" b="1" smtClean="0">
                <a:solidFill>
                  <a:schemeClr val="accent6">
                    <a:lumMod val="20000"/>
                    <a:lumOff val="80000"/>
                  </a:schemeClr>
                </a:solidFill>
              </a:rPr>
              <a:t>T</a:t>
            </a:r>
            <a:endParaRPr lang="en-US" sz="1800" b="1">
              <a:solidFill>
                <a:schemeClr val="accent6">
                  <a:lumMod val="20000"/>
                  <a:lumOff val="80000"/>
                </a:schemeClr>
              </a:solidFill>
            </a:endParaRPr>
          </a:p>
        </p:txBody>
      </p:sp>
      <p:sp>
        <p:nvSpPr>
          <p:cNvPr id="31" name="TextBox 30"/>
          <p:cNvSpPr txBox="1"/>
          <p:nvPr userDrawn="1"/>
        </p:nvSpPr>
        <p:spPr>
          <a:xfrm>
            <a:off x="10232421" y="3574052"/>
            <a:ext cx="293670" cy="369332"/>
          </a:xfrm>
          <a:prstGeom prst="rect">
            <a:avLst/>
          </a:prstGeom>
          <a:noFill/>
        </p:spPr>
        <p:txBody>
          <a:bodyPr wrap="none" rtlCol="0" anchor="ctr">
            <a:spAutoFit/>
          </a:bodyPr>
          <a:lstStyle/>
          <a:p>
            <a:pPr algn="ctr"/>
            <a:r>
              <a:rPr lang="en-US" sz="1800" b="1" smtClean="0">
                <a:solidFill>
                  <a:schemeClr val="accent1">
                    <a:lumMod val="20000"/>
                    <a:lumOff val="80000"/>
                  </a:schemeClr>
                </a:solidFill>
              </a:rPr>
              <a:t>S</a:t>
            </a:r>
            <a:endParaRPr lang="en-US" sz="1800" b="1">
              <a:solidFill>
                <a:schemeClr val="accent1">
                  <a:lumMod val="20000"/>
                  <a:lumOff val="80000"/>
                </a:schemeClr>
              </a:solidFill>
            </a:endParaRPr>
          </a:p>
        </p:txBody>
      </p:sp>
      <p:sp>
        <p:nvSpPr>
          <p:cNvPr id="32" name="Teardrop 31"/>
          <p:cNvSpPr/>
          <p:nvPr userDrawn="1"/>
        </p:nvSpPr>
        <p:spPr>
          <a:xfrm>
            <a:off x="8284860" y="3952528"/>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3"/>
          <p:cNvSpPr>
            <a:spLocks noGrp="1"/>
          </p:cNvSpPr>
          <p:nvPr>
            <p:ph type="body" sz="quarter" idx="15"/>
          </p:nvPr>
        </p:nvSpPr>
        <p:spPr>
          <a:xfrm>
            <a:off x="8449928" y="4127859"/>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35" name="TextBox 34"/>
          <p:cNvSpPr txBox="1"/>
          <p:nvPr userDrawn="1"/>
        </p:nvSpPr>
        <p:spPr>
          <a:xfrm>
            <a:off x="10038916" y="3838867"/>
            <a:ext cx="497252" cy="646331"/>
          </a:xfrm>
          <a:prstGeom prst="rect">
            <a:avLst/>
          </a:prstGeom>
          <a:noFill/>
        </p:spPr>
        <p:txBody>
          <a:bodyPr wrap="none" rtlCol="0" anchor="ctr">
            <a:spAutoFit/>
          </a:bodyPr>
          <a:lstStyle>
            <a:defPPr>
              <a:defRPr lang="en-US"/>
            </a:defPPr>
            <a:lvl1pPr algn="ctr">
              <a:defRPr b="1">
                <a:solidFill>
                  <a:schemeClr val="accent4">
                    <a:lumMod val="40000"/>
                    <a:lumOff val="60000"/>
                  </a:schemeClr>
                </a:solidFill>
              </a:defRPr>
            </a:lvl1pPr>
          </a:lstStyle>
          <a:p>
            <a:pPr lvl="0"/>
            <a:r>
              <a:rPr lang="en-US" sz="3600" smtClean="0"/>
              <a:t>O</a:t>
            </a:r>
            <a:endParaRPr lang="en-US" sz="3600"/>
          </a:p>
        </p:txBody>
      </p:sp>
      <p:grpSp>
        <p:nvGrpSpPr>
          <p:cNvPr id="24" name="Group 2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028194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wot threa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038600" y="1709857"/>
            <a:ext cx="7670800"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Threats</a:t>
            </a:r>
            <a:endParaRPr lang="en-US"/>
          </a:p>
        </p:txBody>
      </p:sp>
      <p:sp>
        <p:nvSpPr>
          <p:cNvPr id="39" name="Teardrop 38"/>
          <p:cNvSpPr/>
          <p:nvPr userDrawn="1"/>
        </p:nvSpPr>
        <p:spPr>
          <a:xfrm rot="5400000">
            <a:off x="271811" y="2755087"/>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ardrop 40"/>
          <p:cNvSpPr/>
          <p:nvPr userDrawn="1"/>
        </p:nvSpPr>
        <p:spPr>
          <a:xfrm>
            <a:off x="272056" y="3951671"/>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ardrop 41"/>
          <p:cNvSpPr/>
          <p:nvPr userDrawn="1"/>
        </p:nvSpPr>
        <p:spPr>
          <a:xfrm rot="10800000">
            <a:off x="1489773" y="2756956"/>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1418620" y="3573195"/>
            <a:ext cx="394660" cy="369332"/>
          </a:xfrm>
          <a:prstGeom prst="rect">
            <a:avLst/>
          </a:prstGeom>
          <a:noFill/>
        </p:spPr>
        <p:txBody>
          <a:bodyPr wrap="none" rtlCol="0" anchor="ctr">
            <a:spAutoFit/>
          </a:bodyPr>
          <a:lstStyle/>
          <a:p>
            <a:pPr algn="ctr"/>
            <a:r>
              <a:rPr lang="en-US" sz="1800" b="1" smtClean="0">
                <a:solidFill>
                  <a:schemeClr val="accent3">
                    <a:lumMod val="40000"/>
                    <a:lumOff val="60000"/>
                  </a:schemeClr>
                </a:solidFill>
              </a:rPr>
              <a:t>W</a:t>
            </a:r>
            <a:endParaRPr lang="en-US" sz="1800" b="1">
              <a:solidFill>
                <a:schemeClr val="accent3">
                  <a:lumMod val="40000"/>
                  <a:lumOff val="60000"/>
                </a:schemeClr>
              </a:solidFill>
            </a:endParaRPr>
          </a:p>
        </p:txBody>
      </p:sp>
      <p:sp>
        <p:nvSpPr>
          <p:cNvPr id="46" name="TextBox 45"/>
          <p:cNvSpPr txBox="1"/>
          <p:nvPr userDrawn="1"/>
        </p:nvSpPr>
        <p:spPr>
          <a:xfrm>
            <a:off x="1099084" y="3894213"/>
            <a:ext cx="340158" cy="369332"/>
          </a:xfrm>
          <a:prstGeom prst="rect">
            <a:avLst/>
          </a:prstGeom>
          <a:noFill/>
        </p:spPr>
        <p:txBody>
          <a:bodyPr wrap="none" rtlCol="0" anchor="ctr">
            <a:spAutoFit/>
          </a:bodyPr>
          <a:lstStyle/>
          <a:p>
            <a:pPr algn="ctr"/>
            <a:r>
              <a:rPr lang="en-US" sz="1800" b="1" smtClean="0">
                <a:solidFill>
                  <a:schemeClr val="accent4">
                    <a:lumMod val="40000"/>
                    <a:lumOff val="60000"/>
                  </a:schemeClr>
                </a:solidFill>
              </a:rPr>
              <a:t>O</a:t>
            </a:r>
            <a:endParaRPr lang="en-US" sz="1800" b="1">
              <a:solidFill>
                <a:schemeClr val="accent4">
                  <a:lumMod val="40000"/>
                  <a:lumOff val="60000"/>
                </a:schemeClr>
              </a:solidFill>
            </a:endParaRPr>
          </a:p>
        </p:txBody>
      </p:sp>
      <p:sp>
        <p:nvSpPr>
          <p:cNvPr id="47" name="TextBox 46"/>
          <p:cNvSpPr txBox="1"/>
          <p:nvPr userDrawn="1"/>
        </p:nvSpPr>
        <p:spPr>
          <a:xfrm>
            <a:off x="1122328" y="3573195"/>
            <a:ext cx="293670" cy="369332"/>
          </a:xfrm>
          <a:prstGeom prst="rect">
            <a:avLst/>
          </a:prstGeom>
          <a:noFill/>
        </p:spPr>
        <p:txBody>
          <a:bodyPr wrap="none" rtlCol="0" anchor="ctr">
            <a:spAutoFit/>
          </a:bodyPr>
          <a:lstStyle/>
          <a:p>
            <a:pPr algn="ctr"/>
            <a:r>
              <a:rPr lang="en-US" sz="1800" b="1" smtClean="0">
                <a:solidFill>
                  <a:schemeClr val="accent1">
                    <a:lumMod val="20000"/>
                    <a:lumOff val="80000"/>
                  </a:schemeClr>
                </a:solidFill>
              </a:rPr>
              <a:t>S</a:t>
            </a:r>
            <a:endParaRPr lang="en-US" sz="1800" b="1">
              <a:solidFill>
                <a:schemeClr val="accent1">
                  <a:lumMod val="20000"/>
                  <a:lumOff val="80000"/>
                </a:schemeClr>
              </a:solidFill>
            </a:endParaRPr>
          </a:p>
        </p:txBody>
      </p:sp>
      <p:sp>
        <p:nvSpPr>
          <p:cNvPr id="48" name="Teardrop 47"/>
          <p:cNvSpPr/>
          <p:nvPr userDrawn="1"/>
        </p:nvSpPr>
        <p:spPr>
          <a:xfrm rot="16200000">
            <a:off x="1482315" y="3951671"/>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13"/>
          <p:cNvSpPr>
            <a:spLocks noGrp="1"/>
          </p:cNvSpPr>
          <p:nvPr>
            <p:ph type="body" sz="quarter" idx="16"/>
          </p:nvPr>
        </p:nvSpPr>
        <p:spPr>
          <a:xfrm>
            <a:off x="1657646" y="4122773"/>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50" name="TextBox 49"/>
          <p:cNvSpPr txBox="1"/>
          <p:nvPr userDrawn="1"/>
        </p:nvSpPr>
        <p:spPr>
          <a:xfrm>
            <a:off x="1474704" y="3840552"/>
            <a:ext cx="413896" cy="646331"/>
          </a:xfrm>
          <a:prstGeom prst="rect">
            <a:avLst/>
          </a:prstGeom>
          <a:noFill/>
        </p:spPr>
        <p:txBody>
          <a:bodyPr wrap="none" rtlCol="0" anchor="ctr">
            <a:spAutoFit/>
          </a:bodyPr>
          <a:lstStyle/>
          <a:p>
            <a:pPr algn="ctr"/>
            <a:r>
              <a:rPr lang="en-US" sz="3600" b="1" smtClean="0">
                <a:solidFill>
                  <a:schemeClr val="accent6">
                    <a:lumMod val="20000"/>
                    <a:lumOff val="80000"/>
                  </a:schemeClr>
                </a:solidFill>
              </a:rPr>
              <a:t>T</a:t>
            </a:r>
            <a:endParaRPr lang="en-US" sz="3600" b="1">
              <a:solidFill>
                <a:schemeClr val="accent6">
                  <a:lumMod val="20000"/>
                  <a:lumOff val="80000"/>
                </a:schemeClr>
              </a:solidFill>
            </a:endParaRP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608748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Content Placeholder 2"/>
          <p:cNvSpPr>
            <a:spLocks noGrp="1"/>
          </p:cNvSpPr>
          <p:nvPr>
            <p:ph sz="half" idx="13"/>
          </p:nvPr>
        </p:nvSpPr>
        <p:spPr>
          <a:xfrm>
            <a:off x="7905750"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 name="Content Placeholder 2"/>
          <p:cNvSpPr>
            <a:spLocks noGrp="1"/>
          </p:cNvSpPr>
          <p:nvPr>
            <p:ph sz="half" idx="14"/>
          </p:nvPr>
        </p:nvSpPr>
        <p:spPr>
          <a:xfrm>
            <a:off x="4371975"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213388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 hexagons">
    <p:spTree>
      <p:nvGrpSpPr>
        <p:cNvPr id="1" name=""/>
        <p:cNvGrpSpPr/>
        <p:nvPr/>
      </p:nvGrpSpPr>
      <p:grpSpPr>
        <a:xfrm>
          <a:off x="0" y="0"/>
          <a:ext cx="0" cy="0"/>
          <a:chOff x="0" y="0"/>
          <a:chExt cx="0" cy="0"/>
        </a:xfrm>
      </p:grpSpPr>
      <p:cxnSp>
        <p:nvCxnSpPr>
          <p:cNvPr id="32" name="Straight Connector 31"/>
          <p:cNvCxnSpPr/>
          <p:nvPr userDrawn="1"/>
        </p:nvCxnSpPr>
        <p:spPr>
          <a:xfrm flipH="1" flipV="1">
            <a:off x="2952750" y="2047876"/>
            <a:ext cx="6276975" cy="35813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flipV="1">
            <a:off x="2962275" y="1981200"/>
            <a:ext cx="6267450" cy="36385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userDrawn="1"/>
        </p:nvGrpSpPr>
        <p:grpSpPr>
          <a:xfrm>
            <a:off x="6886811" y="1395985"/>
            <a:ext cx="2828102" cy="4860167"/>
            <a:chOff x="2477087" y="1395985"/>
            <a:chExt cx="2828102" cy="4860167"/>
          </a:xfrm>
        </p:grpSpPr>
        <p:sp>
          <p:nvSpPr>
            <p:cNvPr id="61" name="Hexagon 60"/>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2" name="Hexagon 61"/>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grpSp>
        <p:nvGrpSpPr>
          <p:cNvPr id="16" name="Group 15"/>
          <p:cNvGrpSpPr/>
          <p:nvPr userDrawn="1"/>
        </p:nvGrpSpPr>
        <p:grpSpPr>
          <a:xfrm>
            <a:off x="2477087" y="1395985"/>
            <a:ext cx="2828102" cy="4860167"/>
            <a:chOff x="2477087" y="1395985"/>
            <a:chExt cx="2828102" cy="4860167"/>
          </a:xfrm>
        </p:grpSpPr>
        <p:sp>
          <p:nvSpPr>
            <p:cNvPr id="58" name="Hexagon 57"/>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9" name="Hexagon 58"/>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5" name="Text Placeholder 11"/>
          <p:cNvSpPr>
            <a:spLocks noGrp="1"/>
          </p:cNvSpPr>
          <p:nvPr>
            <p:ph type="body" sz="quarter" idx="13" hasCustomPrompt="1"/>
          </p:nvPr>
        </p:nvSpPr>
        <p:spPr>
          <a:xfrm>
            <a:off x="4839066" y="2735279"/>
            <a:ext cx="2514600" cy="2167128"/>
          </a:xfrm>
          <a:prstGeom prst="hexagon">
            <a:avLst/>
          </a:prstGeom>
          <a:solidFill>
            <a:schemeClr val="accent3"/>
          </a:solidFill>
        </p:spPr>
        <p:txBody>
          <a:bodyPr anchor="ctr">
            <a:normAutofit/>
          </a:bodyPr>
          <a:lstStyle>
            <a:lvl1pPr marL="0" indent="0" algn="ctr">
              <a:buNone/>
              <a:defRPr sz="2400" b="1" baseline="0">
                <a:solidFill>
                  <a:schemeClr val="bg1"/>
                </a:solidFill>
              </a:defRPr>
            </a:lvl1pPr>
          </a:lstStyle>
          <a:p>
            <a:pPr lvl="0"/>
            <a:r>
              <a:rPr lang="en-US" smtClean="0"/>
              <a:t>TITLE</a:t>
            </a:r>
            <a:endParaRPr lang="en-US"/>
          </a:p>
        </p:txBody>
      </p:sp>
      <p:sp>
        <p:nvSpPr>
          <p:cNvPr id="43" name="Text Placeholder 11"/>
          <p:cNvSpPr>
            <a:spLocks noGrp="1"/>
          </p:cNvSpPr>
          <p:nvPr>
            <p:ph type="body" sz="quarter" idx="14" hasCustomPrompt="1"/>
          </p:nvPr>
        </p:nvSpPr>
        <p:spPr>
          <a:xfrm>
            <a:off x="2633838" y="1531076"/>
            <a:ext cx="2514600" cy="2167128"/>
          </a:xfrm>
          <a:prstGeom prst="hexagon">
            <a:avLst/>
          </a:prstGeom>
          <a:solidFill>
            <a:schemeClr val="accent1"/>
          </a:solidFill>
        </p:spPr>
        <p:txBody>
          <a:bodyPr anchor="ctr">
            <a:normAutofit/>
          </a:bodyPr>
          <a:lstStyle>
            <a:lvl1pPr marL="0" indent="0" algn="ctr">
              <a:buNone/>
              <a:defRPr sz="2400" b="1" baseline="0">
                <a:solidFill>
                  <a:schemeClr val="bg1"/>
                </a:solidFill>
              </a:defRPr>
            </a:lvl1pPr>
          </a:lstStyle>
          <a:p>
            <a:pPr lvl="0"/>
            <a:r>
              <a:rPr lang="en-US" smtClean="0"/>
              <a:t>Title 1</a:t>
            </a:r>
            <a:endParaRPr lang="en-US"/>
          </a:p>
        </p:txBody>
      </p:sp>
      <p:sp>
        <p:nvSpPr>
          <p:cNvPr id="44" name="Text Placeholder 11"/>
          <p:cNvSpPr>
            <a:spLocks noGrp="1"/>
          </p:cNvSpPr>
          <p:nvPr>
            <p:ph type="body" sz="quarter" idx="15" hasCustomPrompt="1"/>
          </p:nvPr>
        </p:nvSpPr>
        <p:spPr>
          <a:xfrm>
            <a:off x="7043562" y="1531076"/>
            <a:ext cx="2514600" cy="2167128"/>
          </a:xfrm>
          <a:prstGeom prst="hexagon">
            <a:avLst/>
          </a:prstGeom>
          <a:solidFill>
            <a:schemeClr val="accent4"/>
          </a:solidFill>
        </p:spPr>
        <p:txBody>
          <a:bodyPr anchor="ctr">
            <a:normAutofit/>
          </a:bodyPr>
          <a:lstStyle>
            <a:lvl1pPr marL="0" indent="0" algn="ctr">
              <a:buNone/>
              <a:defRPr sz="2400" b="1" baseline="0">
                <a:solidFill>
                  <a:schemeClr val="bg1"/>
                </a:solidFill>
              </a:defRPr>
            </a:lvl1pPr>
          </a:lstStyle>
          <a:p>
            <a:pPr lvl="0"/>
            <a:r>
              <a:rPr lang="en-US" smtClean="0"/>
              <a:t>Title 2</a:t>
            </a:r>
            <a:endParaRPr lang="en-US"/>
          </a:p>
        </p:txBody>
      </p:sp>
      <p:sp>
        <p:nvSpPr>
          <p:cNvPr id="51" name="Text Placeholder 11"/>
          <p:cNvSpPr>
            <a:spLocks noGrp="1"/>
          </p:cNvSpPr>
          <p:nvPr>
            <p:ph type="body" sz="quarter" idx="16" hasCustomPrompt="1"/>
          </p:nvPr>
        </p:nvSpPr>
        <p:spPr>
          <a:xfrm>
            <a:off x="2633838" y="3945895"/>
            <a:ext cx="2514600" cy="2167128"/>
          </a:xfrm>
          <a:prstGeom prst="hexagon">
            <a:avLst/>
          </a:prstGeom>
          <a:solidFill>
            <a:schemeClr val="accent2"/>
          </a:solidFill>
        </p:spPr>
        <p:txBody>
          <a:bodyPr anchor="ctr">
            <a:normAutofit/>
          </a:bodyPr>
          <a:lstStyle>
            <a:lvl1pPr marL="0" indent="0" algn="ctr">
              <a:buNone/>
              <a:defRPr sz="2400" b="1" baseline="0">
                <a:solidFill>
                  <a:schemeClr val="bg1"/>
                </a:solidFill>
              </a:defRPr>
            </a:lvl1pPr>
          </a:lstStyle>
          <a:p>
            <a:pPr lvl="0"/>
            <a:r>
              <a:rPr lang="en-US" smtClean="0"/>
              <a:t>Title 3</a:t>
            </a:r>
            <a:endParaRPr lang="en-US"/>
          </a:p>
        </p:txBody>
      </p:sp>
      <p:sp>
        <p:nvSpPr>
          <p:cNvPr id="52" name="Text Placeholder 11"/>
          <p:cNvSpPr>
            <a:spLocks noGrp="1"/>
          </p:cNvSpPr>
          <p:nvPr>
            <p:ph type="body" sz="quarter" idx="17" hasCustomPrompt="1"/>
          </p:nvPr>
        </p:nvSpPr>
        <p:spPr>
          <a:xfrm>
            <a:off x="7043562" y="3945895"/>
            <a:ext cx="2514600" cy="2167128"/>
          </a:xfrm>
          <a:prstGeom prst="hexagon">
            <a:avLst/>
          </a:prstGeom>
          <a:solidFill>
            <a:schemeClr val="accent5"/>
          </a:solidFill>
        </p:spPr>
        <p:txBody>
          <a:bodyPr anchor="ctr">
            <a:normAutofit/>
          </a:bodyPr>
          <a:lstStyle>
            <a:lvl1pPr marL="0" indent="0" algn="ctr">
              <a:buNone/>
              <a:defRPr sz="2400" b="1" baseline="0">
                <a:solidFill>
                  <a:schemeClr val="bg1"/>
                </a:solidFill>
              </a:defRPr>
            </a:lvl1pPr>
          </a:lstStyle>
          <a:p>
            <a:pPr lvl="0"/>
            <a:r>
              <a:rPr lang="en-US" smtClean="0"/>
              <a:t>Title 4</a:t>
            </a:r>
            <a:endParaRPr lang="en-US"/>
          </a:p>
        </p:txBody>
      </p:sp>
      <p:sp>
        <p:nvSpPr>
          <p:cNvPr id="14" name="Text Placeholder 13"/>
          <p:cNvSpPr>
            <a:spLocks noGrp="1"/>
          </p:cNvSpPr>
          <p:nvPr>
            <p:ph type="body" sz="quarter" idx="18" hasCustomPrompt="1"/>
          </p:nvPr>
        </p:nvSpPr>
        <p:spPr>
          <a:xfrm>
            <a:off x="201051" y="1533015"/>
            <a:ext cx="2279650" cy="2165188"/>
          </a:xfrm>
        </p:spPr>
        <p:txBody>
          <a:bodyPr>
            <a:normAutofit/>
          </a:bodyPr>
          <a:lstStyle>
            <a:lvl1pPr>
              <a:defRPr sz="1400" baseline="0">
                <a:solidFill>
                  <a:schemeClr val="accent1">
                    <a:lumMod val="75000"/>
                  </a:schemeClr>
                </a:solidFill>
              </a:defRPr>
            </a:lvl1pPr>
          </a:lstStyle>
          <a:p>
            <a:pPr lvl="0"/>
            <a:r>
              <a:rPr lang="en-US" smtClean="0"/>
              <a:t>List items for Title 1</a:t>
            </a:r>
            <a:endParaRPr lang="en-US"/>
          </a:p>
        </p:txBody>
      </p:sp>
      <p:sp>
        <p:nvSpPr>
          <p:cNvPr id="54" name="Text Placeholder 13"/>
          <p:cNvSpPr>
            <a:spLocks noGrp="1"/>
          </p:cNvSpPr>
          <p:nvPr>
            <p:ph type="body" sz="quarter" idx="20" hasCustomPrompt="1"/>
          </p:nvPr>
        </p:nvSpPr>
        <p:spPr>
          <a:xfrm>
            <a:off x="5305188" y="1283385"/>
            <a:ext cx="1581623" cy="1452164"/>
          </a:xfrm>
        </p:spPr>
        <p:txBody>
          <a:bodyPr>
            <a:normAutofit/>
          </a:bodyPr>
          <a:lstStyle>
            <a:lvl1pPr>
              <a:defRPr sz="1400" baseline="0">
                <a:solidFill>
                  <a:schemeClr val="accent3">
                    <a:lumMod val="75000"/>
                  </a:schemeClr>
                </a:solidFill>
              </a:defRPr>
            </a:lvl1pPr>
          </a:lstStyle>
          <a:p>
            <a:pPr lvl="0"/>
            <a:r>
              <a:rPr lang="en-US" smtClean="0"/>
              <a:t>List items for TITLE</a:t>
            </a:r>
            <a:endParaRPr lang="en-US"/>
          </a:p>
        </p:txBody>
      </p:sp>
      <p:sp>
        <p:nvSpPr>
          <p:cNvPr id="55" name="Text Placeholder 13"/>
          <p:cNvSpPr>
            <a:spLocks noGrp="1"/>
          </p:cNvSpPr>
          <p:nvPr>
            <p:ph type="body" sz="quarter" idx="21" hasCustomPrompt="1"/>
          </p:nvPr>
        </p:nvSpPr>
        <p:spPr>
          <a:xfrm>
            <a:off x="9714912" y="1533014"/>
            <a:ext cx="2279650" cy="2165189"/>
          </a:xfrm>
        </p:spPr>
        <p:txBody>
          <a:bodyPr>
            <a:normAutofit/>
          </a:bodyPr>
          <a:lstStyle>
            <a:lvl1pPr>
              <a:defRPr sz="1400" baseline="0">
                <a:solidFill>
                  <a:schemeClr val="accent4">
                    <a:lumMod val="75000"/>
                  </a:schemeClr>
                </a:solidFill>
              </a:defRPr>
            </a:lvl1pPr>
          </a:lstStyle>
          <a:p>
            <a:pPr lvl="0"/>
            <a:r>
              <a:rPr lang="en-US" smtClean="0"/>
              <a:t>List items for Title 2</a:t>
            </a:r>
            <a:endParaRPr lang="en-US"/>
          </a:p>
        </p:txBody>
      </p:sp>
      <p:sp>
        <p:nvSpPr>
          <p:cNvPr id="56" name="Text Placeholder 13"/>
          <p:cNvSpPr>
            <a:spLocks noGrp="1"/>
          </p:cNvSpPr>
          <p:nvPr>
            <p:ph type="body" sz="quarter" idx="22" hasCustomPrompt="1"/>
          </p:nvPr>
        </p:nvSpPr>
        <p:spPr>
          <a:xfrm>
            <a:off x="201051" y="3957340"/>
            <a:ext cx="2279650" cy="2165188"/>
          </a:xfrm>
        </p:spPr>
        <p:txBody>
          <a:bodyPr>
            <a:normAutofit/>
          </a:bodyPr>
          <a:lstStyle>
            <a:lvl1pPr>
              <a:defRPr sz="1400" baseline="0"/>
            </a:lvl1pPr>
          </a:lstStyle>
          <a:p>
            <a:pPr lvl="0"/>
            <a:r>
              <a:rPr lang="en-US" smtClean="0"/>
              <a:t>List items for Title 3</a:t>
            </a:r>
            <a:endParaRPr lang="en-US"/>
          </a:p>
        </p:txBody>
      </p:sp>
      <p:sp>
        <p:nvSpPr>
          <p:cNvPr id="57" name="Text Placeholder 13"/>
          <p:cNvSpPr>
            <a:spLocks noGrp="1"/>
          </p:cNvSpPr>
          <p:nvPr>
            <p:ph type="body" sz="quarter" idx="23" hasCustomPrompt="1"/>
          </p:nvPr>
        </p:nvSpPr>
        <p:spPr>
          <a:xfrm>
            <a:off x="9714912" y="3957339"/>
            <a:ext cx="2279650" cy="2165189"/>
          </a:xfrm>
        </p:spPr>
        <p:txBody>
          <a:bodyPr>
            <a:normAutofit/>
          </a:bodyPr>
          <a:lstStyle>
            <a:lvl1pPr>
              <a:defRPr sz="1400" baseline="0">
                <a:solidFill>
                  <a:schemeClr val="accent5"/>
                </a:solidFill>
              </a:defRPr>
            </a:lvl1pPr>
          </a:lstStyle>
          <a:p>
            <a:pPr lvl="0"/>
            <a:r>
              <a:rPr lang="en-US" smtClean="0"/>
              <a:t>List items for Title 4</a:t>
            </a:r>
            <a:endParaRPr lang="en-US"/>
          </a:p>
        </p:txBody>
      </p:sp>
      <p:sp>
        <p:nvSpPr>
          <p:cNvPr id="63" name="Text Placeholder 13"/>
          <p:cNvSpPr>
            <a:spLocks noGrp="1"/>
          </p:cNvSpPr>
          <p:nvPr>
            <p:ph type="body" sz="quarter" idx="24" hasCustomPrompt="1"/>
          </p:nvPr>
        </p:nvSpPr>
        <p:spPr>
          <a:xfrm>
            <a:off x="5305188" y="4958177"/>
            <a:ext cx="1581623" cy="1452164"/>
          </a:xfrm>
        </p:spPr>
        <p:txBody>
          <a:bodyPr>
            <a:normAutofit/>
          </a:bodyPr>
          <a:lstStyle>
            <a:lvl1pPr>
              <a:defRPr sz="1400" baseline="0">
                <a:solidFill>
                  <a:schemeClr val="accent3">
                    <a:lumMod val="75000"/>
                  </a:schemeClr>
                </a:solidFill>
              </a:defRPr>
            </a:lvl1pPr>
          </a:lstStyle>
          <a:p>
            <a:pPr lvl="0"/>
            <a:r>
              <a:rPr lang="en-US" smtClean="0"/>
              <a:t>List items for TITLE</a:t>
            </a:r>
            <a:endParaRPr lang="en-US"/>
          </a:p>
        </p:txBody>
      </p:sp>
      <p:grpSp>
        <p:nvGrpSpPr>
          <p:cNvPr id="34" name="Group 3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446034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titles and lis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9" name="Text Placeholder 13"/>
          <p:cNvSpPr>
            <a:spLocks noGrp="1"/>
          </p:cNvSpPr>
          <p:nvPr>
            <p:ph type="body" sz="quarter" idx="18" hasCustomPrompt="1"/>
          </p:nvPr>
        </p:nvSpPr>
        <p:spPr>
          <a:xfrm>
            <a:off x="301518" y="1533015"/>
            <a:ext cx="2279650" cy="2165188"/>
          </a:xfrm>
        </p:spPr>
        <p:txBody>
          <a:bodyPr tIns="640080">
            <a:normAutofit/>
          </a:bodyPr>
          <a:lstStyle>
            <a:lvl1pPr>
              <a:defRPr sz="1400" baseline="0">
                <a:solidFill>
                  <a:schemeClr val="accent1"/>
                </a:solidFill>
              </a:defRPr>
            </a:lvl1pPr>
          </a:lstStyle>
          <a:p>
            <a:pPr lvl="0"/>
            <a:r>
              <a:rPr lang="en-US" smtClean="0"/>
              <a:t>List items for Title 1</a:t>
            </a:r>
            <a:endParaRPr lang="en-US"/>
          </a:p>
        </p:txBody>
      </p:sp>
      <p:sp>
        <p:nvSpPr>
          <p:cNvPr id="100" name="Text Placeholder 13"/>
          <p:cNvSpPr>
            <a:spLocks noGrp="1"/>
          </p:cNvSpPr>
          <p:nvPr>
            <p:ph type="body" sz="quarter" idx="21" hasCustomPrompt="1"/>
          </p:nvPr>
        </p:nvSpPr>
        <p:spPr>
          <a:xfrm>
            <a:off x="9652448" y="1533014"/>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2</a:t>
            </a:r>
            <a:endParaRPr lang="en-US"/>
          </a:p>
        </p:txBody>
      </p:sp>
      <p:sp>
        <p:nvSpPr>
          <p:cNvPr id="101" name="Text Placeholder 13"/>
          <p:cNvSpPr>
            <a:spLocks noGrp="1"/>
          </p:cNvSpPr>
          <p:nvPr>
            <p:ph type="body" sz="quarter" idx="22" hasCustomPrompt="1"/>
          </p:nvPr>
        </p:nvSpPr>
        <p:spPr>
          <a:xfrm>
            <a:off x="301518" y="3957340"/>
            <a:ext cx="2279650" cy="2165188"/>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3</a:t>
            </a:r>
            <a:endParaRPr lang="en-US"/>
          </a:p>
        </p:txBody>
      </p:sp>
      <p:sp>
        <p:nvSpPr>
          <p:cNvPr id="102" name="Text Placeholder 13"/>
          <p:cNvSpPr>
            <a:spLocks noGrp="1"/>
          </p:cNvSpPr>
          <p:nvPr>
            <p:ph type="body" sz="quarter" idx="23" hasCustomPrompt="1"/>
          </p:nvPr>
        </p:nvSpPr>
        <p:spPr>
          <a:xfrm>
            <a:off x="9652448" y="3957339"/>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4</a:t>
            </a:r>
            <a:endParaRPr lang="en-US"/>
          </a:p>
        </p:txBody>
      </p:sp>
      <p:sp>
        <p:nvSpPr>
          <p:cNvPr id="106" name="Text Placeholder 12"/>
          <p:cNvSpPr>
            <a:spLocks noGrp="1"/>
          </p:cNvSpPr>
          <p:nvPr>
            <p:ph type="body" sz="quarter" idx="24" hasCustomPrompt="1"/>
          </p:nvPr>
        </p:nvSpPr>
        <p:spPr>
          <a:xfrm>
            <a:off x="301518" y="1533015"/>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1</a:t>
            </a:r>
            <a:endParaRPr lang="en-US"/>
          </a:p>
        </p:txBody>
      </p:sp>
      <p:sp>
        <p:nvSpPr>
          <p:cNvPr id="107" name="Text Placeholder 12"/>
          <p:cNvSpPr>
            <a:spLocks noGrp="1"/>
          </p:cNvSpPr>
          <p:nvPr>
            <p:ph type="body" sz="quarter" idx="25" hasCustomPrompt="1"/>
          </p:nvPr>
        </p:nvSpPr>
        <p:spPr>
          <a:xfrm>
            <a:off x="301518" y="3957340"/>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3</a:t>
            </a:r>
            <a:endParaRPr lang="en-US"/>
          </a:p>
        </p:txBody>
      </p:sp>
      <p:sp>
        <p:nvSpPr>
          <p:cNvPr id="108" name="Text Placeholder 12"/>
          <p:cNvSpPr>
            <a:spLocks noGrp="1"/>
          </p:cNvSpPr>
          <p:nvPr>
            <p:ph type="body" sz="quarter" idx="26" hasCustomPrompt="1"/>
          </p:nvPr>
        </p:nvSpPr>
        <p:spPr>
          <a:xfrm>
            <a:off x="9652448" y="1533014"/>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2</a:t>
            </a:r>
            <a:endParaRPr lang="en-US"/>
          </a:p>
        </p:txBody>
      </p:sp>
      <p:sp>
        <p:nvSpPr>
          <p:cNvPr id="109" name="Text Placeholder 12"/>
          <p:cNvSpPr>
            <a:spLocks noGrp="1"/>
          </p:cNvSpPr>
          <p:nvPr>
            <p:ph type="body" sz="quarter" idx="27" hasCustomPrompt="1"/>
          </p:nvPr>
        </p:nvSpPr>
        <p:spPr>
          <a:xfrm>
            <a:off x="9652448" y="3957339"/>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4</a:t>
            </a: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600930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trix with titl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Text Placeholder 13"/>
          <p:cNvSpPr>
            <a:spLocks noGrp="1"/>
          </p:cNvSpPr>
          <p:nvPr>
            <p:ph type="body" sz="quarter" idx="18" hasCustomPrompt="1"/>
          </p:nvPr>
        </p:nvSpPr>
        <p:spPr>
          <a:xfrm>
            <a:off x="1275617" y="2275983"/>
            <a:ext cx="4488882" cy="1667734"/>
          </a:xfrm>
        </p:spPr>
        <p:txBody>
          <a:bodyPr tIns="640080">
            <a:normAutofit/>
          </a:bodyPr>
          <a:lstStyle>
            <a:lvl1pPr>
              <a:defRPr sz="1400" baseline="0">
                <a:solidFill>
                  <a:schemeClr val="accent1"/>
                </a:solidFill>
              </a:defRPr>
            </a:lvl1pPr>
          </a:lstStyle>
          <a:p>
            <a:pPr lvl="0"/>
            <a:r>
              <a:rPr lang="en-US" smtClean="0"/>
              <a:t>List items for Title 1</a:t>
            </a:r>
            <a:endParaRPr lang="en-US"/>
          </a:p>
        </p:txBody>
      </p:sp>
      <p:sp>
        <p:nvSpPr>
          <p:cNvPr id="25" name="Text Placeholder 13"/>
          <p:cNvSpPr>
            <a:spLocks noGrp="1"/>
          </p:cNvSpPr>
          <p:nvPr>
            <p:ph type="body" sz="quarter" idx="21" hasCustomPrompt="1"/>
          </p:nvPr>
        </p:nvSpPr>
        <p:spPr>
          <a:xfrm>
            <a:off x="6486966" y="2275982"/>
            <a:ext cx="4488882" cy="1667735"/>
          </a:xfrm>
        </p:spPr>
        <p:txBody>
          <a:bodyPr vert="horz" lIns="91440" tIns="640080" rIns="91440" bIns="45720" rtlCol="0">
            <a:normAutofit/>
          </a:bodyPr>
          <a:lstStyle>
            <a:lvl1pPr>
              <a:defRPr lang="en-US" sz="1400" baseline="0">
                <a:solidFill>
                  <a:schemeClr val="tx2"/>
                </a:solidFill>
              </a:defRPr>
            </a:lvl1pPr>
          </a:lstStyle>
          <a:p>
            <a:pPr lvl="0"/>
            <a:r>
              <a:rPr lang="en-US" smtClean="0"/>
              <a:t>List items for Title 2</a:t>
            </a:r>
            <a:endParaRPr lang="en-US"/>
          </a:p>
        </p:txBody>
      </p:sp>
      <p:sp>
        <p:nvSpPr>
          <p:cNvPr id="26" name="Text Placeholder 13"/>
          <p:cNvSpPr>
            <a:spLocks noGrp="1"/>
          </p:cNvSpPr>
          <p:nvPr>
            <p:ph type="body" sz="quarter" idx="22" hasCustomPrompt="1"/>
          </p:nvPr>
        </p:nvSpPr>
        <p:spPr>
          <a:xfrm>
            <a:off x="1275617" y="4469484"/>
            <a:ext cx="4488882" cy="1667734"/>
          </a:xfrm>
        </p:spPr>
        <p:txBody>
          <a:bodyPr vert="horz" lIns="91440" tIns="640080" rIns="91440" bIns="45720" rtlCol="0">
            <a:normAutofit/>
          </a:bodyPr>
          <a:lstStyle>
            <a:lvl1pPr>
              <a:defRPr lang="en-US" sz="1400" baseline="0">
                <a:solidFill>
                  <a:schemeClr val="accent3"/>
                </a:solidFill>
              </a:defRPr>
            </a:lvl1pPr>
          </a:lstStyle>
          <a:p>
            <a:pPr lvl="0"/>
            <a:r>
              <a:rPr lang="en-US" smtClean="0"/>
              <a:t>List items for Title 3</a:t>
            </a:r>
            <a:endParaRPr lang="en-US"/>
          </a:p>
        </p:txBody>
      </p:sp>
      <p:sp>
        <p:nvSpPr>
          <p:cNvPr id="27" name="Text Placeholder 13"/>
          <p:cNvSpPr>
            <a:spLocks noGrp="1"/>
          </p:cNvSpPr>
          <p:nvPr>
            <p:ph type="body" sz="quarter" idx="23" hasCustomPrompt="1"/>
          </p:nvPr>
        </p:nvSpPr>
        <p:spPr>
          <a:xfrm>
            <a:off x="6486966" y="4469483"/>
            <a:ext cx="4488882" cy="1667735"/>
          </a:xfrm>
        </p:spPr>
        <p:txBody>
          <a:bodyPr vert="horz" lIns="91440" tIns="640080" rIns="91440" bIns="45720" rtlCol="0">
            <a:normAutofit/>
          </a:bodyPr>
          <a:lstStyle>
            <a:lvl1pPr>
              <a:defRPr lang="en-US" sz="1400" baseline="0">
                <a:solidFill>
                  <a:schemeClr val="accent4"/>
                </a:solidFill>
              </a:defRPr>
            </a:lvl1pPr>
          </a:lstStyle>
          <a:p>
            <a:pPr lvl="0"/>
            <a:r>
              <a:rPr lang="en-US" smtClean="0"/>
              <a:t>List items for Title 4</a:t>
            </a:r>
            <a:endParaRPr lang="en-US"/>
          </a:p>
        </p:txBody>
      </p:sp>
      <p:sp>
        <p:nvSpPr>
          <p:cNvPr id="28" name="Text Placeholder 12"/>
          <p:cNvSpPr>
            <a:spLocks noGrp="1"/>
          </p:cNvSpPr>
          <p:nvPr>
            <p:ph type="body" sz="quarter" idx="24" hasCustomPrompt="1"/>
          </p:nvPr>
        </p:nvSpPr>
        <p:spPr>
          <a:xfrm>
            <a:off x="1275617" y="2275983"/>
            <a:ext cx="4488882" cy="496954"/>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1</a:t>
            </a:r>
            <a:endParaRPr lang="en-US"/>
          </a:p>
        </p:txBody>
      </p:sp>
      <p:sp>
        <p:nvSpPr>
          <p:cNvPr id="29" name="Text Placeholder 12"/>
          <p:cNvSpPr>
            <a:spLocks noGrp="1"/>
          </p:cNvSpPr>
          <p:nvPr>
            <p:ph type="body" sz="quarter" idx="25" hasCustomPrompt="1"/>
          </p:nvPr>
        </p:nvSpPr>
        <p:spPr>
          <a:xfrm>
            <a:off x="1275617" y="4469484"/>
            <a:ext cx="4488882" cy="496954"/>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3</a:t>
            </a:r>
            <a:endParaRPr lang="en-US"/>
          </a:p>
        </p:txBody>
      </p:sp>
      <p:sp>
        <p:nvSpPr>
          <p:cNvPr id="30" name="Text Placeholder 12"/>
          <p:cNvSpPr>
            <a:spLocks noGrp="1"/>
          </p:cNvSpPr>
          <p:nvPr>
            <p:ph type="body" sz="quarter" idx="26" hasCustomPrompt="1"/>
          </p:nvPr>
        </p:nvSpPr>
        <p:spPr>
          <a:xfrm>
            <a:off x="6486966" y="2275982"/>
            <a:ext cx="4488882" cy="496954"/>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2</a:t>
            </a:r>
            <a:endParaRPr lang="en-US"/>
          </a:p>
        </p:txBody>
      </p:sp>
      <p:sp>
        <p:nvSpPr>
          <p:cNvPr id="31" name="Text Placeholder 12"/>
          <p:cNvSpPr>
            <a:spLocks noGrp="1"/>
          </p:cNvSpPr>
          <p:nvPr>
            <p:ph type="body" sz="quarter" idx="27" hasCustomPrompt="1"/>
          </p:nvPr>
        </p:nvSpPr>
        <p:spPr>
          <a:xfrm>
            <a:off x="6486966" y="4469483"/>
            <a:ext cx="4488882" cy="496954"/>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4</a:t>
            </a:r>
            <a:endParaRPr lang="en-US"/>
          </a:p>
        </p:txBody>
      </p:sp>
      <p:grpSp>
        <p:nvGrpSpPr>
          <p:cNvPr id="32" name="Group 31"/>
          <p:cNvGrpSpPr/>
          <p:nvPr userDrawn="1"/>
        </p:nvGrpSpPr>
        <p:grpSpPr>
          <a:xfrm>
            <a:off x="1155573" y="2173119"/>
            <a:ext cx="9880854" cy="4123944"/>
            <a:chOff x="1155573" y="2173119"/>
            <a:chExt cx="9880854" cy="4123944"/>
          </a:xfrm>
        </p:grpSpPr>
        <p:cxnSp>
          <p:nvCxnSpPr>
            <p:cNvPr id="10" name="Straight Connector 9"/>
            <p:cNvCxnSpPr/>
            <p:nvPr userDrawn="1"/>
          </p:nvCxnSpPr>
          <p:spPr>
            <a:xfrm>
              <a:off x="6096000" y="2173119"/>
              <a:ext cx="0" cy="4123944"/>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55573" y="4235091"/>
              <a:ext cx="9880854" cy="0"/>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smtClean="0"/>
              <a:t>Title</a:t>
            </a:r>
            <a:endParaRPr lang="en-US"/>
          </a:p>
        </p:txBody>
      </p:sp>
      <p:sp>
        <p:nvSpPr>
          <p:cNvPr id="40" name="Text Placeholder 15"/>
          <p:cNvSpPr>
            <a:spLocks noGrp="1"/>
          </p:cNvSpPr>
          <p:nvPr>
            <p:ph type="body" sz="quarter" idx="29" hasCustomPrompt="1"/>
          </p:nvPr>
        </p:nvSpPr>
        <p:spPr>
          <a:xfrm>
            <a:off x="1275617" y="1888239"/>
            <a:ext cx="4488882" cy="387743"/>
          </a:xfrm>
        </p:spPr>
        <p:txBody>
          <a:bodyPr anchor="ctr">
            <a:noAutofit/>
          </a:bodyPr>
          <a:lstStyle>
            <a:lvl1pPr marL="0" indent="0" algn="ctr">
              <a:buNone/>
              <a:defRPr sz="2000"/>
            </a:lvl1pPr>
          </a:lstStyle>
          <a:p>
            <a:pPr lvl="0"/>
            <a:r>
              <a:rPr lang="en-US" smtClean="0"/>
              <a:t>Subtitle</a:t>
            </a:r>
            <a:endParaRPr lang="en-US"/>
          </a:p>
        </p:txBody>
      </p:sp>
      <p:sp>
        <p:nvSpPr>
          <p:cNvPr id="41" name="Text Placeholder 15"/>
          <p:cNvSpPr>
            <a:spLocks noGrp="1"/>
          </p:cNvSpPr>
          <p:nvPr>
            <p:ph type="body" sz="quarter" idx="30" hasCustomPrompt="1"/>
          </p:nvPr>
        </p:nvSpPr>
        <p:spPr>
          <a:xfrm>
            <a:off x="1275616" y="1209788"/>
            <a:ext cx="9700231" cy="619151"/>
          </a:xfrm>
        </p:spPr>
        <p:txBody>
          <a:bodyPr anchor="ctr"/>
          <a:lstStyle>
            <a:lvl1pPr marL="0" indent="0" algn="ctr">
              <a:buNone/>
              <a:defRPr cap="all" baseline="0"/>
            </a:lvl1pPr>
          </a:lstStyle>
          <a:p>
            <a:pPr lvl="0"/>
            <a:r>
              <a:rPr lang="en-US" smtClean="0"/>
              <a:t>Title</a:t>
            </a:r>
            <a:endParaRPr lang="en-US"/>
          </a:p>
        </p:txBody>
      </p:sp>
      <p:sp>
        <p:nvSpPr>
          <p:cNvPr id="42" name="Text Placeholder 15"/>
          <p:cNvSpPr>
            <a:spLocks noGrp="1"/>
          </p:cNvSpPr>
          <p:nvPr>
            <p:ph type="body" sz="quarter" idx="31" hasCustomPrompt="1"/>
          </p:nvPr>
        </p:nvSpPr>
        <p:spPr>
          <a:xfrm>
            <a:off x="6486966" y="1888239"/>
            <a:ext cx="4488882" cy="387743"/>
          </a:xfrm>
        </p:spPr>
        <p:txBody>
          <a:bodyPr anchor="ctr">
            <a:noAutofit/>
          </a:bodyPr>
          <a:lstStyle>
            <a:lvl1pPr marL="0" indent="0" algn="ctr">
              <a:buNone/>
              <a:defRPr sz="2000"/>
            </a:lvl1pPr>
          </a:lstStyle>
          <a:p>
            <a:pPr lvl="0"/>
            <a:r>
              <a:rPr lang="en-US" smtClean="0"/>
              <a:t>Subtitle</a:t>
            </a:r>
            <a:endParaRPr lang="en-US"/>
          </a:p>
        </p:txBody>
      </p:sp>
      <p:sp>
        <p:nvSpPr>
          <p:cNvPr id="44" name="Text Placeholder 15"/>
          <p:cNvSpPr>
            <a:spLocks noGrp="1"/>
          </p:cNvSpPr>
          <p:nvPr>
            <p:ph type="body" sz="quarter" idx="32" hasCustomPrompt="1"/>
          </p:nvPr>
        </p:nvSpPr>
        <p:spPr>
          <a:xfrm rot="16200000">
            <a:off x="186245" y="2915977"/>
            <a:ext cx="1667735" cy="387743"/>
          </a:xfrm>
        </p:spPr>
        <p:txBody>
          <a:bodyPr anchor="ctr">
            <a:noAutofit/>
          </a:bodyPr>
          <a:lstStyle>
            <a:lvl1pPr marL="0" indent="0" algn="ctr">
              <a:buNone/>
              <a:defRPr sz="2000"/>
            </a:lvl1pPr>
          </a:lstStyle>
          <a:p>
            <a:pPr lvl="0"/>
            <a:r>
              <a:rPr lang="en-US" smtClean="0"/>
              <a:t>Subtitle</a:t>
            </a:r>
            <a:endParaRPr lang="en-US"/>
          </a:p>
        </p:txBody>
      </p:sp>
      <p:sp>
        <p:nvSpPr>
          <p:cNvPr id="45" name="Text Placeholder 15"/>
          <p:cNvSpPr>
            <a:spLocks noGrp="1"/>
          </p:cNvSpPr>
          <p:nvPr>
            <p:ph type="body" sz="quarter" idx="33" hasCustomPrompt="1"/>
          </p:nvPr>
        </p:nvSpPr>
        <p:spPr>
          <a:xfrm rot="16200000">
            <a:off x="186244" y="5109479"/>
            <a:ext cx="1667735" cy="387743"/>
          </a:xfrm>
        </p:spPr>
        <p:txBody>
          <a:bodyPr anchor="ctr">
            <a:noAutofit/>
          </a:bodyPr>
          <a:lstStyle>
            <a:lvl1pPr marL="0" indent="0" algn="ctr">
              <a:buNone/>
              <a:defRPr sz="2000"/>
            </a:lvl1pPr>
          </a:lstStyle>
          <a:p>
            <a:pPr lvl="0"/>
            <a:r>
              <a:rPr lang="en-US" smtClean="0"/>
              <a:t>Subtitle</a:t>
            </a:r>
            <a:endParaRPr lang="en-US"/>
          </a:p>
        </p:txBody>
      </p:sp>
      <p:sp>
        <p:nvSpPr>
          <p:cNvPr id="17" name="Oval 16"/>
          <p:cNvSpPr/>
          <p:nvPr userDrawn="1"/>
        </p:nvSpPr>
        <p:spPr>
          <a:xfrm>
            <a:off x="5917678" y="4056769"/>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4" name="Group 33"/>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9287529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x3 matrix">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6" name="Text Placeholder 13"/>
          <p:cNvSpPr>
            <a:spLocks noGrp="1"/>
          </p:cNvSpPr>
          <p:nvPr>
            <p:ph type="body" sz="quarter" idx="22" hasCustomPrompt="1"/>
          </p:nvPr>
        </p:nvSpPr>
        <p:spPr>
          <a:xfrm>
            <a:off x="1275616"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smtClean="0"/>
              <a:t>Title</a:t>
            </a:r>
            <a:endParaRPr lang="en-US"/>
          </a:p>
        </p:txBody>
      </p:sp>
      <p:sp>
        <p:nvSpPr>
          <p:cNvPr id="40" name="Text Placeholder 15"/>
          <p:cNvSpPr>
            <a:spLocks noGrp="1"/>
          </p:cNvSpPr>
          <p:nvPr>
            <p:ph type="body" sz="quarter" idx="29" hasCustomPrompt="1"/>
          </p:nvPr>
        </p:nvSpPr>
        <p:spPr>
          <a:xfrm>
            <a:off x="1275617" y="1860807"/>
            <a:ext cx="3108960" cy="387743"/>
          </a:xfrm>
        </p:spPr>
        <p:txBody>
          <a:bodyPr anchor="ctr">
            <a:noAutofit/>
          </a:bodyPr>
          <a:lstStyle>
            <a:lvl1pPr marL="0" indent="0" algn="ctr">
              <a:buNone/>
              <a:defRPr sz="2000"/>
            </a:lvl1pPr>
          </a:lstStyle>
          <a:p>
            <a:pPr lvl="0"/>
            <a:r>
              <a:rPr lang="en-US" smtClean="0"/>
              <a:t>Subtitle</a:t>
            </a:r>
            <a:endParaRPr lang="en-US"/>
          </a:p>
        </p:txBody>
      </p:sp>
      <p:sp>
        <p:nvSpPr>
          <p:cNvPr id="41" name="Text Placeholder 15"/>
          <p:cNvSpPr>
            <a:spLocks noGrp="1"/>
          </p:cNvSpPr>
          <p:nvPr>
            <p:ph type="body" sz="quarter" idx="30" hasCustomPrompt="1"/>
          </p:nvPr>
        </p:nvSpPr>
        <p:spPr>
          <a:xfrm>
            <a:off x="1275616" y="1209788"/>
            <a:ext cx="9700232" cy="619151"/>
          </a:xfrm>
        </p:spPr>
        <p:txBody>
          <a:bodyPr anchor="ctr"/>
          <a:lstStyle>
            <a:lvl1pPr marL="0" indent="0" algn="ctr">
              <a:buNone/>
              <a:defRPr cap="all" baseline="0"/>
            </a:lvl1pPr>
          </a:lstStyle>
          <a:p>
            <a:pPr lvl="0"/>
            <a:r>
              <a:rPr lang="en-US" smtClean="0"/>
              <a:t>Title</a:t>
            </a:r>
            <a:endParaRPr lang="en-US"/>
          </a:p>
        </p:txBody>
      </p:sp>
      <p:sp>
        <p:nvSpPr>
          <p:cNvPr id="42" name="Text Placeholder 15"/>
          <p:cNvSpPr>
            <a:spLocks noGrp="1"/>
          </p:cNvSpPr>
          <p:nvPr>
            <p:ph type="body" sz="quarter" idx="31" hasCustomPrompt="1"/>
          </p:nvPr>
        </p:nvSpPr>
        <p:spPr>
          <a:xfrm>
            <a:off x="7866888" y="1860807"/>
            <a:ext cx="3108960" cy="387743"/>
          </a:xfrm>
        </p:spPr>
        <p:txBody>
          <a:bodyPr anchor="ctr">
            <a:noAutofit/>
          </a:bodyPr>
          <a:lstStyle>
            <a:lvl1pPr marL="0" indent="0" algn="ctr">
              <a:buNone/>
              <a:defRPr sz="2000"/>
            </a:lvl1pPr>
          </a:lstStyle>
          <a:p>
            <a:pPr lvl="0"/>
            <a:r>
              <a:rPr lang="en-US" smtClean="0"/>
              <a:t>Subtitle</a:t>
            </a:r>
            <a:endParaRPr lang="en-US"/>
          </a:p>
        </p:txBody>
      </p:sp>
      <p:sp>
        <p:nvSpPr>
          <p:cNvPr id="45" name="Text Placeholder 15"/>
          <p:cNvSpPr>
            <a:spLocks noGrp="1"/>
          </p:cNvSpPr>
          <p:nvPr>
            <p:ph type="body" sz="quarter" idx="33" hasCustomPrompt="1"/>
          </p:nvPr>
        </p:nvSpPr>
        <p:spPr>
          <a:xfrm rot="16200000">
            <a:off x="402894" y="5326125"/>
            <a:ext cx="1234440" cy="387743"/>
          </a:xfrm>
        </p:spPr>
        <p:txBody>
          <a:bodyPr anchor="ctr">
            <a:noAutofit/>
          </a:bodyPr>
          <a:lstStyle>
            <a:lvl1pPr marL="0" indent="0" algn="ctr">
              <a:buNone/>
              <a:defRPr sz="2000"/>
            </a:lvl1pPr>
          </a:lstStyle>
          <a:p>
            <a:pPr lvl="0"/>
            <a:r>
              <a:rPr lang="en-US" smtClean="0"/>
              <a:t>Subtitle</a:t>
            </a:r>
            <a:endParaRPr lang="en-US"/>
          </a:p>
        </p:txBody>
      </p:sp>
      <p:sp>
        <p:nvSpPr>
          <p:cNvPr id="49" name="Text Placeholder 13"/>
          <p:cNvSpPr>
            <a:spLocks noGrp="1"/>
          </p:cNvSpPr>
          <p:nvPr>
            <p:ph type="body" sz="quarter" idx="34" hasCustomPrompt="1"/>
          </p:nvPr>
        </p:nvSpPr>
        <p:spPr>
          <a:xfrm>
            <a:off x="1275616" y="2275982"/>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50" name="Text Placeholder 15"/>
          <p:cNvSpPr>
            <a:spLocks noGrp="1"/>
          </p:cNvSpPr>
          <p:nvPr>
            <p:ph type="body" sz="quarter" idx="35" hasCustomPrompt="1"/>
          </p:nvPr>
        </p:nvSpPr>
        <p:spPr>
          <a:xfrm rot="16200000">
            <a:off x="402894" y="2699330"/>
            <a:ext cx="1234440" cy="387743"/>
          </a:xfrm>
        </p:spPr>
        <p:txBody>
          <a:bodyPr anchor="ctr">
            <a:noAutofit/>
          </a:bodyPr>
          <a:lstStyle>
            <a:lvl1pPr marL="0" indent="0" algn="ctr">
              <a:buNone/>
              <a:defRPr sz="2000"/>
            </a:lvl1pPr>
          </a:lstStyle>
          <a:p>
            <a:pPr lvl="0"/>
            <a:r>
              <a:rPr lang="en-US" smtClean="0"/>
              <a:t>Subtitle</a:t>
            </a:r>
            <a:endParaRPr lang="en-US"/>
          </a:p>
        </p:txBody>
      </p:sp>
      <p:sp>
        <p:nvSpPr>
          <p:cNvPr id="51" name="Text Placeholder 13"/>
          <p:cNvSpPr>
            <a:spLocks noGrp="1"/>
          </p:cNvSpPr>
          <p:nvPr>
            <p:ph type="body" sz="quarter" idx="36" hasCustomPrompt="1"/>
          </p:nvPr>
        </p:nvSpPr>
        <p:spPr>
          <a:xfrm>
            <a:off x="1275617"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52" name="Text Placeholder 15"/>
          <p:cNvSpPr>
            <a:spLocks noGrp="1"/>
          </p:cNvSpPr>
          <p:nvPr>
            <p:ph type="body" sz="quarter" idx="37" hasCustomPrompt="1"/>
          </p:nvPr>
        </p:nvSpPr>
        <p:spPr>
          <a:xfrm rot="16200000">
            <a:off x="402895" y="4013447"/>
            <a:ext cx="1234440" cy="387743"/>
          </a:xfrm>
        </p:spPr>
        <p:txBody>
          <a:bodyPr anchor="ctr">
            <a:noAutofit/>
          </a:bodyPr>
          <a:lstStyle>
            <a:lvl1pPr marL="0" indent="0" algn="ctr">
              <a:buNone/>
              <a:defRPr sz="2000"/>
            </a:lvl1pPr>
          </a:lstStyle>
          <a:p>
            <a:pPr lvl="0"/>
            <a:r>
              <a:rPr lang="en-US" smtClean="0"/>
              <a:t>Subtitle</a:t>
            </a:r>
            <a:endParaRPr lang="en-US"/>
          </a:p>
        </p:txBody>
      </p:sp>
      <p:sp>
        <p:nvSpPr>
          <p:cNvPr id="59" name="Text Placeholder 13"/>
          <p:cNvSpPr>
            <a:spLocks noGrp="1"/>
          </p:cNvSpPr>
          <p:nvPr>
            <p:ph type="body" sz="quarter" idx="43" hasCustomPrompt="1"/>
          </p:nvPr>
        </p:nvSpPr>
        <p:spPr>
          <a:xfrm>
            <a:off x="7866888"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0" name="Text Placeholder 13"/>
          <p:cNvSpPr>
            <a:spLocks noGrp="1"/>
          </p:cNvSpPr>
          <p:nvPr>
            <p:ph type="body" sz="quarter" idx="44" hasCustomPrompt="1"/>
          </p:nvPr>
        </p:nvSpPr>
        <p:spPr>
          <a:xfrm>
            <a:off x="7866888"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1" name="Text Placeholder 13"/>
          <p:cNvSpPr>
            <a:spLocks noGrp="1"/>
          </p:cNvSpPr>
          <p:nvPr>
            <p:ph type="body" sz="quarter" idx="45" hasCustomPrompt="1"/>
          </p:nvPr>
        </p:nvSpPr>
        <p:spPr>
          <a:xfrm>
            <a:off x="7866888"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3" name="Text Placeholder 13"/>
          <p:cNvSpPr>
            <a:spLocks noGrp="1"/>
          </p:cNvSpPr>
          <p:nvPr>
            <p:ph type="body" sz="quarter" idx="46" hasCustomPrompt="1"/>
          </p:nvPr>
        </p:nvSpPr>
        <p:spPr>
          <a:xfrm>
            <a:off x="4541520"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4" name="Text Placeholder 13"/>
          <p:cNvSpPr>
            <a:spLocks noGrp="1"/>
          </p:cNvSpPr>
          <p:nvPr>
            <p:ph type="body" sz="quarter" idx="47" hasCustomPrompt="1"/>
          </p:nvPr>
        </p:nvSpPr>
        <p:spPr>
          <a:xfrm>
            <a:off x="4548392"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5" name="Text Placeholder 13"/>
          <p:cNvSpPr>
            <a:spLocks noGrp="1"/>
          </p:cNvSpPr>
          <p:nvPr>
            <p:ph type="body" sz="quarter" idx="48" hasCustomPrompt="1"/>
          </p:nvPr>
        </p:nvSpPr>
        <p:spPr>
          <a:xfrm>
            <a:off x="4548392"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6" name="Text Placeholder 15"/>
          <p:cNvSpPr>
            <a:spLocks noGrp="1"/>
          </p:cNvSpPr>
          <p:nvPr>
            <p:ph type="body" sz="quarter" idx="49" hasCustomPrompt="1"/>
          </p:nvPr>
        </p:nvSpPr>
        <p:spPr>
          <a:xfrm>
            <a:off x="4541520" y="1860807"/>
            <a:ext cx="3108960" cy="387743"/>
          </a:xfrm>
        </p:spPr>
        <p:txBody>
          <a:bodyPr anchor="ctr">
            <a:noAutofit/>
          </a:bodyPr>
          <a:lstStyle>
            <a:lvl1pPr marL="0" indent="0" algn="ctr">
              <a:buNone/>
              <a:defRPr sz="2000"/>
            </a:lvl1pPr>
          </a:lstStyle>
          <a:p>
            <a:pPr lvl="0"/>
            <a:r>
              <a:rPr lang="en-US" smtClean="0"/>
              <a:t>Subtitle</a:t>
            </a:r>
            <a:endParaRPr lang="en-US"/>
          </a:p>
        </p:txBody>
      </p:sp>
      <p:cxnSp>
        <p:nvCxnSpPr>
          <p:cNvPr id="67" name="Straight Connector 66"/>
          <p:cNvCxnSpPr/>
          <p:nvPr userDrawn="1"/>
        </p:nvCxnSpPr>
        <p:spPr>
          <a:xfrm>
            <a:off x="11346928" y="1888239"/>
            <a:ext cx="0" cy="4422714"/>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826244" y="6261228"/>
            <a:ext cx="10527556" cy="0"/>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userDrawn="1"/>
        </p:nvSpPr>
        <p:spPr>
          <a:xfrm>
            <a:off x="11168606" y="6082906"/>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Text Placeholder 12"/>
          <p:cNvSpPr>
            <a:spLocks noGrp="1"/>
          </p:cNvSpPr>
          <p:nvPr>
            <p:ph type="body" sz="quarter" idx="24" hasCustomPrompt="1"/>
          </p:nvPr>
        </p:nvSpPr>
        <p:spPr>
          <a:xfrm>
            <a:off x="1275617" y="2275983"/>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1" name="Text Placeholder 12"/>
          <p:cNvSpPr>
            <a:spLocks noGrp="1"/>
          </p:cNvSpPr>
          <p:nvPr>
            <p:ph type="body" sz="quarter" idx="50" hasCustomPrompt="1"/>
          </p:nvPr>
        </p:nvSpPr>
        <p:spPr>
          <a:xfrm>
            <a:off x="1275617" y="3590099"/>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2" name="Text Placeholder 12"/>
          <p:cNvSpPr>
            <a:spLocks noGrp="1"/>
          </p:cNvSpPr>
          <p:nvPr>
            <p:ph type="body" sz="quarter" idx="51" hasCustomPrompt="1"/>
          </p:nvPr>
        </p:nvSpPr>
        <p:spPr>
          <a:xfrm>
            <a:off x="1315228" y="4902777"/>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3" name="Text Placeholder 12"/>
          <p:cNvSpPr>
            <a:spLocks noGrp="1"/>
          </p:cNvSpPr>
          <p:nvPr>
            <p:ph type="body" sz="quarter" idx="52" hasCustomPrompt="1"/>
          </p:nvPr>
        </p:nvSpPr>
        <p:spPr>
          <a:xfrm>
            <a:off x="4548392" y="2275982"/>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4" name="Text Placeholder 12"/>
          <p:cNvSpPr>
            <a:spLocks noGrp="1"/>
          </p:cNvSpPr>
          <p:nvPr>
            <p:ph type="body" sz="quarter" idx="53" hasCustomPrompt="1"/>
          </p:nvPr>
        </p:nvSpPr>
        <p:spPr>
          <a:xfrm>
            <a:off x="4548392" y="3590099"/>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5" name="Text Placeholder 12"/>
          <p:cNvSpPr>
            <a:spLocks noGrp="1"/>
          </p:cNvSpPr>
          <p:nvPr>
            <p:ph type="body" sz="quarter" idx="54" hasCustomPrompt="1"/>
          </p:nvPr>
        </p:nvSpPr>
        <p:spPr>
          <a:xfrm>
            <a:off x="4548392"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6" name="Text Placeholder 12"/>
          <p:cNvSpPr>
            <a:spLocks noGrp="1"/>
          </p:cNvSpPr>
          <p:nvPr>
            <p:ph type="body" sz="quarter" idx="55" hasCustomPrompt="1"/>
          </p:nvPr>
        </p:nvSpPr>
        <p:spPr>
          <a:xfrm>
            <a:off x="7866888" y="2275982"/>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7" name="Text Placeholder 12"/>
          <p:cNvSpPr>
            <a:spLocks noGrp="1"/>
          </p:cNvSpPr>
          <p:nvPr>
            <p:ph type="body" sz="quarter" idx="56" hasCustomPrompt="1"/>
          </p:nvPr>
        </p:nvSpPr>
        <p:spPr>
          <a:xfrm>
            <a:off x="7866888" y="3590099"/>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8" name="Text Placeholder 12"/>
          <p:cNvSpPr>
            <a:spLocks noGrp="1"/>
          </p:cNvSpPr>
          <p:nvPr>
            <p:ph type="body" sz="quarter" idx="57" hasCustomPrompt="1"/>
          </p:nvPr>
        </p:nvSpPr>
        <p:spPr>
          <a:xfrm>
            <a:off x="7866888"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grpSp>
        <p:nvGrpSpPr>
          <p:cNvPr id="43" name="Group 42"/>
          <p:cNvGrpSpPr/>
          <p:nvPr userDrawn="1"/>
        </p:nvGrpSpPr>
        <p:grpSpPr>
          <a:xfrm>
            <a:off x="0" y="6766560"/>
            <a:ext cx="12192000" cy="91440"/>
            <a:chOff x="0" y="4480421"/>
            <a:chExt cx="12192000" cy="91440"/>
          </a:xfrm>
        </p:grpSpPr>
        <p:sp>
          <p:nvSpPr>
            <p:cNvPr id="44" name="Rectangle 4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2480310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shbone 4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547499"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4" name="Text Placeholder 13"/>
          <p:cNvSpPr>
            <a:spLocks noGrp="1"/>
          </p:cNvSpPr>
          <p:nvPr>
            <p:ph type="body" sz="quarter" idx="27" hasCustomPrompt="1"/>
          </p:nvPr>
        </p:nvSpPr>
        <p:spPr>
          <a:xfrm>
            <a:off x="5970730"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5" name="Text Placeholder 13"/>
          <p:cNvSpPr>
            <a:spLocks noGrp="1"/>
          </p:cNvSpPr>
          <p:nvPr>
            <p:ph type="body" sz="quarter" idx="28" hasCustomPrompt="1"/>
          </p:nvPr>
        </p:nvSpPr>
        <p:spPr>
          <a:xfrm>
            <a:off x="5393962"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56" name="Text Placeholder 13"/>
          <p:cNvSpPr>
            <a:spLocks noGrp="1"/>
          </p:cNvSpPr>
          <p:nvPr>
            <p:ph type="body" sz="quarter" idx="29" hasCustomPrompt="1"/>
          </p:nvPr>
        </p:nvSpPr>
        <p:spPr>
          <a:xfrm>
            <a:off x="3722263"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7" name="Text Placeholder 13"/>
          <p:cNvSpPr>
            <a:spLocks noGrp="1"/>
          </p:cNvSpPr>
          <p:nvPr>
            <p:ph type="body" sz="quarter" idx="30" hasCustomPrompt="1"/>
          </p:nvPr>
        </p:nvSpPr>
        <p:spPr>
          <a:xfrm>
            <a:off x="3145494"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8" name="Text Placeholder 13"/>
          <p:cNvSpPr>
            <a:spLocks noGrp="1"/>
          </p:cNvSpPr>
          <p:nvPr>
            <p:ph type="body" sz="quarter" idx="31" hasCustomPrompt="1"/>
          </p:nvPr>
        </p:nvSpPr>
        <p:spPr>
          <a:xfrm>
            <a:off x="2568726"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90" name="Text Placeholder 12"/>
          <p:cNvSpPr>
            <a:spLocks noGrp="1"/>
          </p:cNvSpPr>
          <p:nvPr>
            <p:ph type="body" sz="quarter" idx="32" hasCustomPrompt="1"/>
          </p:nvPr>
        </p:nvSpPr>
        <p:spPr>
          <a:xfrm rot="18900000">
            <a:off x="3536016"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91" name="Text Placeholder 12"/>
          <p:cNvSpPr>
            <a:spLocks noGrp="1"/>
          </p:cNvSpPr>
          <p:nvPr>
            <p:ph type="body" sz="quarter" idx="33" hasCustomPrompt="1"/>
          </p:nvPr>
        </p:nvSpPr>
        <p:spPr>
          <a:xfrm rot="18900000">
            <a:off x="6432662"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4</a:t>
            </a:r>
            <a:endParaRPr lang="en-US"/>
          </a:p>
        </p:txBody>
      </p:sp>
      <p:sp>
        <p:nvSpPr>
          <p:cNvPr id="92" name="Text Placeholder 12"/>
          <p:cNvSpPr>
            <a:spLocks noGrp="1"/>
          </p:cNvSpPr>
          <p:nvPr>
            <p:ph type="body" sz="quarter" idx="34" hasCustomPrompt="1"/>
          </p:nvPr>
        </p:nvSpPr>
        <p:spPr>
          <a:xfrm rot="2700000">
            <a:off x="6432662"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2</a:t>
            </a:r>
            <a:endParaRPr lang="en-US"/>
          </a:p>
        </p:txBody>
      </p:sp>
      <p:sp>
        <p:nvSpPr>
          <p:cNvPr id="93" name="Text Placeholder 12"/>
          <p:cNvSpPr>
            <a:spLocks noGrp="1"/>
          </p:cNvSpPr>
          <p:nvPr>
            <p:ph type="body" sz="quarter" idx="35" hasCustomPrompt="1"/>
          </p:nvPr>
        </p:nvSpPr>
        <p:spPr>
          <a:xfrm rot="2700000">
            <a:off x="3536016"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106" name="Text Placeholder 13"/>
          <p:cNvSpPr>
            <a:spLocks noGrp="1"/>
          </p:cNvSpPr>
          <p:nvPr>
            <p:ph type="body" sz="quarter" idx="36" hasCustomPrompt="1"/>
          </p:nvPr>
        </p:nvSpPr>
        <p:spPr>
          <a:xfrm>
            <a:off x="2568726"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07" name="Text Placeholder 13"/>
          <p:cNvSpPr>
            <a:spLocks noGrp="1"/>
          </p:cNvSpPr>
          <p:nvPr>
            <p:ph type="body" sz="quarter" idx="37" hasCustomPrompt="1"/>
          </p:nvPr>
        </p:nvSpPr>
        <p:spPr>
          <a:xfrm>
            <a:off x="3145494"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08" name="Text Placeholder 13"/>
          <p:cNvSpPr>
            <a:spLocks noGrp="1"/>
          </p:cNvSpPr>
          <p:nvPr>
            <p:ph type="body" sz="quarter" idx="38" hasCustomPrompt="1"/>
          </p:nvPr>
        </p:nvSpPr>
        <p:spPr>
          <a:xfrm>
            <a:off x="3722263"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2" name="Text Placeholder 13"/>
          <p:cNvSpPr>
            <a:spLocks noGrp="1"/>
          </p:cNvSpPr>
          <p:nvPr>
            <p:ph type="body" sz="quarter" idx="39" hasCustomPrompt="1"/>
          </p:nvPr>
        </p:nvSpPr>
        <p:spPr>
          <a:xfrm>
            <a:off x="5393962"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3" name="Text Placeholder 13"/>
          <p:cNvSpPr>
            <a:spLocks noGrp="1"/>
          </p:cNvSpPr>
          <p:nvPr>
            <p:ph type="body" sz="quarter" idx="40" hasCustomPrompt="1"/>
          </p:nvPr>
        </p:nvSpPr>
        <p:spPr>
          <a:xfrm>
            <a:off x="5970730"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14" name="Text Placeholder 13"/>
          <p:cNvSpPr>
            <a:spLocks noGrp="1"/>
          </p:cNvSpPr>
          <p:nvPr>
            <p:ph type="body" sz="quarter" idx="41" hasCustomPrompt="1"/>
          </p:nvPr>
        </p:nvSpPr>
        <p:spPr>
          <a:xfrm>
            <a:off x="6547499"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8" name="Text Placeholder 13"/>
          <p:cNvSpPr>
            <a:spLocks noGrp="1"/>
          </p:cNvSpPr>
          <p:nvPr>
            <p:ph type="body" sz="quarter" idx="42" hasCustomPrompt="1"/>
          </p:nvPr>
        </p:nvSpPr>
        <p:spPr>
          <a:xfrm>
            <a:off x="409002" y="284387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9" name="Text Placeholder 13"/>
          <p:cNvSpPr>
            <a:spLocks noGrp="1"/>
          </p:cNvSpPr>
          <p:nvPr>
            <p:ph type="body" sz="quarter" idx="43" hasCustomPrompt="1"/>
          </p:nvPr>
        </p:nvSpPr>
        <p:spPr>
          <a:xfrm>
            <a:off x="401192" y="354074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20" name="Text Placeholder 13"/>
          <p:cNvSpPr>
            <a:spLocks noGrp="1"/>
          </p:cNvSpPr>
          <p:nvPr>
            <p:ph type="body" sz="quarter" idx="44" hasCustomPrompt="1"/>
          </p:nvPr>
        </p:nvSpPr>
        <p:spPr>
          <a:xfrm>
            <a:off x="401192" y="423761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21" name="Text Placeholder 12"/>
          <p:cNvSpPr>
            <a:spLocks noGrp="1"/>
          </p:cNvSpPr>
          <p:nvPr>
            <p:ph type="body" sz="quarter" idx="45" hasCustomPrompt="1"/>
          </p:nvPr>
        </p:nvSpPr>
        <p:spPr>
          <a:xfrm>
            <a:off x="1865376" y="3581099"/>
            <a:ext cx="1225296" cy="475488"/>
          </a:xfrm>
          <a:prstGeom prst="rightArrow">
            <a:avLst>
              <a:gd name="adj1" fmla="val 60684"/>
              <a:gd name="adj2" fmla="val 50000"/>
            </a:avLst>
          </a:prstGeom>
          <a:solidFill>
            <a:schemeClr val="accent4"/>
          </a:solidFill>
          <a:ln>
            <a:noFill/>
          </a:ln>
        </p:spPr>
        <p:txBody>
          <a:bodyPr vert="horz" wrap="square" lIns="91440" tIns="45720" rIns="91440" bIns="45720" rtlCol="0" anchor="ctr">
            <a:noAutofit/>
          </a:bodyPr>
          <a:lstStyle>
            <a:lvl1pPr marL="228600" indent="-228600" algn="ctr">
              <a:buNone/>
              <a:defRPr lang="en-US" sz="1600" b="1" cap="none" baseline="0">
                <a:solidFill>
                  <a:schemeClr val="bg1"/>
                </a:solidFill>
              </a:defRPr>
            </a:lvl1pPr>
          </a:lstStyle>
          <a:p>
            <a:pPr marL="0" lvl="0" indent="0"/>
            <a:r>
              <a:rPr lang="en-US" smtClean="0"/>
              <a:t>Item</a:t>
            </a:r>
            <a:endParaRPr lang="en-US"/>
          </a:p>
        </p:txBody>
      </p:sp>
      <p:sp>
        <p:nvSpPr>
          <p:cNvPr id="125" name="Text Placeholder 12"/>
          <p:cNvSpPr>
            <a:spLocks noGrp="1"/>
          </p:cNvSpPr>
          <p:nvPr>
            <p:ph type="body" sz="quarter" idx="46" hasCustomPrompt="1"/>
          </p:nvPr>
        </p:nvSpPr>
        <p:spPr>
          <a:xfrm>
            <a:off x="3090672" y="3624716"/>
            <a:ext cx="6519672"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Cause &amp; Effect Fishbone Diagram</a:t>
            </a:r>
            <a:endParaRPr lang="en-US"/>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smtClean="0"/>
              <a:t>Effect</a:t>
            </a:r>
            <a:endParaRPr lang="en-US"/>
          </a:p>
        </p:txBody>
      </p:sp>
      <p:grpSp>
        <p:nvGrpSpPr>
          <p:cNvPr id="35" name="Group 34"/>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3984418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ishbone 6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703908"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4" name="Text Placeholder 13"/>
          <p:cNvSpPr>
            <a:spLocks noGrp="1"/>
          </p:cNvSpPr>
          <p:nvPr>
            <p:ph type="body" sz="quarter" idx="27" hasCustomPrompt="1"/>
          </p:nvPr>
        </p:nvSpPr>
        <p:spPr>
          <a:xfrm>
            <a:off x="6127139"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5" name="Text Placeholder 13"/>
          <p:cNvSpPr>
            <a:spLocks noGrp="1"/>
          </p:cNvSpPr>
          <p:nvPr>
            <p:ph type="body" sz="quarter" idx="28" hasCustomPrompt="1"/>
          </p:nvPr>
        </p:nvSpPr>
        <p:spPr>
          <a:xfrm>
            <a:off x="5550371"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56" name="Text Placeholder 13"/>
          <p:cNvSpPr>
            <a:spLocks noGrp="1"/>
          </p:cNvSpPr>
          <p:nvPr>
            <p:ph type="body" sz="quarter" idx="29" hasCustomPrompt="1"/>
          </p:nvPr>
        </p:nvSpPr>
        <p:spPr>
          <a:xfrm>
            <a:off x="3878672"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7" name="Text Placeholder 13"/>
          <p:cNvSpPr>
            <a:spLocks noGrp="1"/>
          </p:cNvSpPr>
          <p:nvPr>
            <p:ph type="body" sz="quarter" idx="30" hasCustomPrompt="1"/>
          </p:nvPr>
        </p:nvSpPr>
        <p:spPr>
          <a:xfrm>
            <a:off x="3301903"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8" name="Text Placeholder 13"/>
          <p:cNvSpPr>
            <a:spLocks noGrp="1"/>
          </p:cNvSpPr>
          <p:nvPr>
            <p:ph type="body" sz="quarter" idx="31" hasCustomPrompt="1"/>
          </p:nvPr>
        </p:nvSpPr>
        <p:spPr>
          <a:xfrm>
            <a:off x="2725135"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90" name="Text Placeholder 12"/>
          <p:cNvSpPr>
            <a:spLocks noGrp="1"/>
          </p:cNvSpPr>
          <p:nvPr>
            <p:ph type="body" sz="quarter" idx="32" hasCustomPrompt="1"/>
          </p:nvPr>
        </p:nvSpPr>
        <p:spPr>
          <a:xfrm rot="18900000">
            <a:off x="3692425"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91" name="Text Placeholder 12"/>
          <p:cNvSpPr>
            <a:spLocks noGrp="1"/>
          </p:cNvSpPr>
          <p:nvPr>
            <p:ph type="body" sz="quarter" idx="33" hasCustomPrompt="1"/>
          </p:nvPr>
        </p:nvSpPr>
        <p:spPr>
          <a:xfrm rot="18900000">
            <a:off x="6589071"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4</a:t>
            </a:r>
            <a:endParaRPr lang="en-US"/>
          </a:p>
        </p:txBody>
      </p:sp>
      <p:sp>
        <p:nvSpPr>
          <p:cNvPr id="92" name="Text Placeholder 12"/>
          <p:cNvSpPr>
            <a:spLocks noGrp="1"/>
          </p:cNvSpPr>
          <p:nvPr>
            <p:ph type="body" sz="quarter" idx="34" hasCustomPrompt="1"/>
          </p:nvPr>
        </p:nvSpPr>
        <p:spPr>
          <a:xfrm rot="2700000">
            <a:off x="6589071"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2</a:t>
            </a:r>
            <a:endParaRPr lang="en-US"/>
          </a:p>
        </p:txBody>
      </p:sp>
      <p:sp>
        <p:nvSpPr>
          <p:cNvPr id="93" name="Text Placeholder 12"/>
          <p:cNvSpPr>
            <a:spLocks noGrp="1"/>
          </p:cNvSpPr>
          <p:nvPr>
            <p:ph type="body" sz="quarter" idx="35" hasCustomPrompt="1"/>
          </p:nvPr>
        </p:nvSpPr>
        <p:spPr>
          <a:xfrm rot="2700000">
            <a:off x="3692425"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106" name="Text Placeholder 13"/>
          <p:cNvSpPr>
            <a:spLocks noGrp="1"/>
          </p:cNvSpPr>
          <p:nvPr>
            <p:ph type="body" sz="quarter" idx="36" hasCustomPrompt="1"/>
          </p:nvPr>
        </p:nvSpPr>
        <p:spPr>
          <a:xfrm>
            <a:off x="2725135"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07" name="Text Placeholder 13"/>
          <p:cNvSpPr>
            <a:spLocks noGrp="1"/>
          </p:cNvSpPr>
          <p:nvPr>
            <p:ph type="body" sz="quarter" idx="37" hasCustomPrompt="1"/>
          </p:nvPr>
        </p:nvSpPr>
        <p:spPr>
          <a:xfrm>
            <a:off x="3301903"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08" name="Text Placeholder 13"/>
          <p:cNvSpPr>
            <a:spLocks noGrp="1"/>
          </p:cNvSpPr>
          <p:nvPr>
            <p:ph type="body" sz="quarter" idx="38" hasCustomPrompt="1"/>
          </p:nvPr>
        </p:nvSpPr>
        <p:spPr>
          <a:xfrm>
            <a:off x="3878672"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2" name="Text Placeholder 13"/>
          <p:cNvSpPr>
            <a:spLocks noGrp="1"/>
          </p:cNvSpPr>
          <p:nvPr>
            <p:ph type="body" sz="quarter" idx="39" hasCustomPrompt="1"/>
          </p:nvPr>
        </p:nvSpPr>
        <p:spPr>
          <a:xfrm>
            <a:off x="5550371"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3" name="Text Placeholder 13"/>
          <p:cNvSpPr>
            <a:spLocks noGrp="1"/>
          </p:cNvSpPr>
          <p:nvPr>
            <p:ph type="body" sz="quarter" idx="40" hasCustomPrompt="1"/>
          </p:nvPr>
        </p:nvSpPr>
        <p:spPr>
          <a:xfrm>
            <a:off x="6127139"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14" name="Text Placeholder 13"/>
          <p:cNvSpPr>
            <a:spLocks noGrp="1"/>
          </p:cNvSpPr>
          <p:nvPr>
            <p:ph type="body" sz="quarter" idx="41" hasCustomPrompt="1"/>
          </p:nvPr>
        </p:nvSpPr>
        <p:spPr>
          <a:xfrm>
            <a:off x="6703908"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smtClean="0"/>
              <a:t>Effect</a:t>
            </a:r>
            <a:endParaRPr lang="en-US"/>
          </a:p>
        </p:txBody>
      </p:sp>
      <p:sp>
        <p:nvSpPr>
          <p:cNvPr id="36" name="Text Placeholder 13"/>
          <p:cNvSpPr>
            <a:spLocks noGrp="1"/>
          </p:cNvSpPr>
          <p:nvPr>
            <p:ph type="body" sz="quarter" idx="49" hasCustomPrompt="1"/>
          </p:nvPr>
        </p:nvSpPr>
        <p:spPr>
          <a:xfrm>
            <a:off x="1312517"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37" name="Text Placeholder 13"/>
          <p:cNvSpPr>
            <a:spLocks noGrp="1"/>
          </p:cNvSpPr>
          <p:nvPr>
            <p:ph type="body" sz="quarter" idx="50" hasCustomPrompt="1"/>
          </p:nvPr>
        </p:nvSpPr>
        <p:spPr>
          <a:xfrm>
            <a:off x="735748"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38" name="Text Placeholder 13"/>
          <p:cNvSpPr>
            <a:spLocks noGrp="1"/>
          </p:cNvSpPr>
          <p:nvPr>
            <p:ph type="body" sz="quarter" idx="51" hasCustomPrompt="1"/>
          </p:nvPr>
        </p:nvSpPr>
        <p:spPr>
          <a:xfrm>
            <a:off x="158980"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39" name="Text Placeholder 12"/>
          <p:cNvSpPr>
            <a:spLocks noGrp="1"/>
          </p:cNvSpPr>
          <p:nvPr>
            <p:ph type="body" sz="quarter" idx="52" hasCustomPrompt="1"/>
          </p:nvPr>
        </p:nvSpPr>
        <p:spPr>
          <a:xfrm rot="18900000">
            <a:off x="1126270"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40" name="Text Placeholder 12"/>
          <p:cNvSpPr>
            <a:spLocks noGrp="1"/>
          </p:cNvSpPr>
          <p:nvPr>
            <p:ph type="body" sz="quarter" idx="53" hasCustomPrompt="1"/>
          </p:nvPr>
        </p:nvSpPr>
        <p:spPr>
          <a:xfrm rot="2700000">
            <a:off x="1126270"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41" name="Text Placeholder 13"/>
          <p:cNvSpPr>
            <a:spLocks noGrp="1"/>
          </p:cNvSpPr>
          <p:nvPr>
            <p:ph type="body" sz="quarter" idx="54" hasCustomPrompt="1"/>
          </p:nvPr>
        </p:nvSpPr>
        <p:spPr>
          <a:xfrm>
            <a:off x="158980"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42" name="Text Placeholder 13"/>
          <p:cNvSpPr>
            <a:spLocks noGrp="1"/>
          </p:cNvSpPr>
          <p:nvPr>
            <p:ph type="body" sz="quarter" idx="55" hasCustomPrompt="1"/>
          </p:nvPr>
        </p:nvSpPr>
        <p:spPr>
          <a:xfrm>
            <a:off x="735748"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44" name="Text Placeholder 13"/>
          <p:cNvSpPr>
            <a:spLocks noGrp="1"/>
          </p:cNvSpPr>
          <p:nvPr>
            <p:ph type="body" sz="quarter" idx="56" hasCustomPrompt="1"/>
          </p:nvPr>
        </p:nvSpPr>
        <p:spPr>
          <a:xfrm>
            <a:off x="1312517"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45" name="Text Placeholder 12"/>
          <p:cNvSpPr>
            <a:spLocks noGrp="1"/>
          </p:cNvSpPr>
          <p:nvPr>
            <p:ph type="body" sz="quarter" idx="46" hasCustomPrompt="1"/>
          </p:nvPr>
        </p:nvSpPr>
        <p:spPr>
          <a:xfrm>
            <a:off x="1323289" y="3624716"/>
            <a:ext cx="8287056"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Cause &amp; Effect Fishbone Diagram</a:t>
            </a:r>
            <a:endParaRPr lang="en-US"/>
          </a:p>
        </p:txBody>
      </p:sp>
      <p:grpSp>
        <p:nvGrpSpPr>
          <p:cNvPr id="43" name="Group 42"/>
          <p:cNvGrpSpPr/>
          <p:nvPr userDrawn="1"/>
        </p:nvGrpSpPr>
        <p:grpSpPr>
          <a:xfrm>
            <a:off x="0" y="6766560"/>
            <a:ext cx="12192000" cy="91440"/>
            <a:chOff x="0" y="4480421"/>
            <a:chExt cx="12192000" cy="91440"/>
          </a:xfrm>
        </p:grpSpPr>
        <p:sp>
          <p:nvSpPr>
            <p:cNvPr id="46" name="Rectangle 4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5246092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3</a:t>
            </a:r>
            <a:endParaRPr lang="en-US"/>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2</a:t>
            </a:r>
            <a:endParaRPr lang="en-US"/>
          </a:p>
        </p:txBody>
      </p:sp>
      <p:sp>
        <p:nvSpPr>
          <p:cNvPr id="68" name="Text Placeholder 13"/>
          <p:cNvSpPr>
            <a:spLocks noGrp="1"/>
          </p:cNvSpPr>
          <p:nvPr>
            <p:ph type="body" sz="quarter" idx="37"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0310763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3</a:t>
            </a:r>
            <a:endParaRPr lang="en-US"/>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2864769"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2864769" y="1548551"/>
            <a:ext cx="3585150" cy="838987"/>
          </a:xfrm>
          <a:solidFill>
            <a:schemeClr val="accent1"/>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smtClean="0"/>
              <a:t>Option 2</a:t>
            </a:r>
            <a:endParaRPr lang="en-US"/>
          </a:p>
        </p:txBody>
      </p:sp>
      <p:sp>
        <p:nvSpPr>
          <p:cNvPr id="68" name="Text Placeholder 13"/>
          <p:cNvSpPr>
            <a:spLocks noGrp="1"/>
          </p:cNvSpPr>
          <p:nvPr>
            <p:ph type="body" sz="quarter" idx="37" hasCustomPrompt="1"/>
          </p:nvPr>
        </p:nvSpPr>
        <p:spPr>
          <a:xfrm>
            <a:off x="2864769"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2864769"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429615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le 3">
    <p:spTree>
      <p:nvGrpSpPr>
        <p:cNvPr id="1" name=""/>
        <p:cNvGrpSpPr/>
        <p:nvPr/>
      </p:nvGrpSpPr>
      <p:grpSpPr>
        <a:xfrm>
          <a:off x="0" y="0"/>
          <a:ext cx="0" cy="0"/>
          <a:chOff x="0" y="0"/>
          <a:chExt cx="0" cy="0"/>
        </a:xfrm>
      </p:grpSpPr>
      <p:sp>
        <p:nvSpPr>
          <p:cNvPr id="35" name="Text Placeholder 13"/>
          <p:cNvSpPr>
            <a:spLocks noGrp="1"/>
          </p:cNvSpPr>
          <p:nvPr>
            <p:ph type="body" sz="quarter" idx="39"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36" name="Text Placeholder 12"/>
          <p:cNvSpPr>
            <a:spLocks noGrp="1"/>
          </p:cNvSpPr>
          <p:nvPr>
            <p:ph type="body" sz="quarter" idx="40"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2</a:t>
            </a:r>
            <a:endParaRPr lang="en-US"/>
          </a:p>
        </p:txBody>
      </p:sp>
      <p:sp>
        <p:nvSpPr>
          <p:cNvPr id="37" name="Text Placeholder 13"/>
          <p:cNvSpPr>
            <a:spLocks noGrp="1"/>
          </p:cNvSpPr>
          <p:nvPr>
            <p:ph type="body" sz="quarter" idx="41"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38" name="Text Placeholder 13"/>
          <p:cNvSpPr>
            <a:spLocks noGrp="1"/>
          </p:cNvSpPr>
          <p:nvPr>
            <p:ph type="body" sz="quarter" idx="42"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5742081"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5742081" y="1548551"/>
            <a:ext cx="3585150" cy="838987"/>
          </a:xfrm>
          <a:solidFill>
            <a:schemeClr val="accent3"/>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smtClean="0"/>
              <a:t>Option 3</a:t>
            </a:r>
            <a:endParaRPr lang="en-US"/>
          </a:p>
        </p:txBody>
      </p:sp>
      <p:sp>
        <p:nvSpPr>
          <p:cNvPr id="68" name="Text Placeholder 13"/>
          <p:cNvSpPr>
            <a:spLocks noGrp="1"/>
          </p:cNvSpPr>
          <p:nvPr>
            <p:ph type="body" sz="quarter" idx="37" hasCustomPrompt="1"/>
          </p:nvPr>
        </p:nvSpPr>
        <p:spPr>
          <a:xfrm>
            <a:off x="5742081"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5742081"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777120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le 4">
    <p:spTree>
      <p:nvGrpSpPr>
        <p:cNvPr id="1" name=""/>
        <p:cNvGrpSpPr/>
        <p:nvPr/>
      </p:nvGrpSpPr>
      <p:grpSpPr>
        <a:xfrm>
          <a:off x="0" y="0"/>
          <a:ext cx="0" cy="0"/>
          <a:chOff x="0" y="0"/>
          <a:chExt cx="0" cy="0"/>
        </a:xfrm>
      </p:grpSpPr>
      <p:sp>
        <p:nvSpPr>
          <p:cNvPr id="6" name="Rectangle 5"/>
          <p:cNvSpPr/>
          <p:nvPr userDrawn="1"/>
        </p:nvSpPr>
        <p:spPr>
          <a:xfrm>
            <a:off x="482600"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userDrawn="1"/>
        </p:nvSpPr>
        <p:spPr>
          <a:xfrm>
            <a:off x="4474972"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userDrawn="1"/>
        </p:nvSpPr>
        <p:spPr>
          <a:xfrm>
            <a:off x="8467344"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1" name="Text Placeholder 12"/>
          <p:cNvSpPr>
            <a:spLocks noGrp="1"/>
          </p:cNvSpPr>
          <p:nvPr>
            <p:ph type="body" sz="quarter" idx="24" hasCustomPrompt="1"/>
          </p:nvPr>
        </p:nvSpPr>
        <p:spPr>
          <a:xfrm>
            <a:off x="482600"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1</a:t>
            </a:r>
            <a:endParaRPr lang="en-US"/>
          </a:p>
        </p:txBody>
      </p:sp>
      <p:sp>
        <p:nvSpPr>
          <p:cNvPr id="32" name="Text Placeholder 13"/>
          <p:cNvSpPr>
            <a:spLocks noGrp="1"/>
          </p:cNvSpPr>
          <p:nvPr>
            <p:ph type="body" sz="quarter" idx="25" hasCustomPrompt="1"/>
          </p:nvPr>
        </p:nvSpPr>
        <p:spPr>
          <a:xfrm>
            <a:off x="482600"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34" name="Text Placeholder 13"/>
          <p:cNvSpPr>
            <a:spLocks noGrp="1"/>
          </p:cNvSpPr>
          <p:nvPr>
            <p:ph type="body" sz="quarter" idx="26" hasCustomPrompt="1"/>
          </p:nvPr>
        </p:nvSpPr>
        <p:spPr>
          <a:xfrm>
            <a:off x="482600"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40" name="Text Placeholder 12"/>
          <p:cNvSpPr>
            <a:spLocks noGrp="1"/>
          </p:cNvSpPr>
          <p:nvPr>
            <p:ph type="body" sz="quarter" idx="28" hasCustomPrompt="1"/>
          </p:nvPr>
        </p:nvSpPr>
        <p:spPr>
          <a:xfrm>
            <a:off x="8467345"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3</a:t>
            </a:r>
            <a:endParaRPr lang="en-US"/>
          </a:p>
        </p:txBody>
      </p:sp>
      <p:sp>
        <p:nvSpPr>
          <p:cNvPr id="41" name="Text Placeholder 13"/>
          <p:cNvSpPr>
            <a:spLocks noGrp="1"/>
          </p:cNvSpPr>
          <p:nvPr>
            <p:ph type="body" sz="quarter" idx="29" hasCustomPrompt="1"/>
          </p:nvPr>
        </p:nvSpPr>
        <p:spPr>
          <a:xfrm>
            <a:off x="8467345"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42" name="Text Placeholder 13"/>
          <p:cNvSpPr>
            <a:spLocks noGrp="1"/>
          </p:cNvSpPr>
          <p:nvPr>
            <p:ph type="body" sz="quarter" idx="30" hasCustomPrompt="1"/>
          </p:nvPr>
        </p:nvSpPr>
        <p:spPr>
          <a:xfrm>
            <a:off x="8467345"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55" name="Text Placeholder 12"/>
          <p:cNvSpPr>
            <a:spLocks noGrp="1"/>
          </p:cNvSpPr>
          <p:nvPr>
            <p:ph type="body" sz="quarter" idx="36" hasCustomPrompt="1"/>
          </p:nvPr>
        </p:nvSpPr>
        <p:spPr>
          <a:xfrm>
            <a:off x="4474972"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2</a:t>
            </a:r>
            <a:endParaRPr lang="en-US"/>
          </a:p>
        </p:txBody>
      </p:sp>
      <p:sp>
        <p:nvSpPr>
          <p:cNvPr id="56" name="Text Placeholder 13"/>
          <p:cNvSpPr>
            <a:spLocks noGrp="1"/>
          </p:cNvSpPr>
          <p:nvPr>
            <p:ph type="body" sz="quarter" idx="37" hasCustomPrompt="1"/>
          </p:nvPr>
        </p:nvSpPr>
        <p:spPr>
          <a:xfrm>
            <a:off x="4474972"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57" name="Text Placeholder 13"/>
          <p:cNvSpPr>
            <a:spLocks noGrp="1"/>
          </p:cNvSpPr>
          <p:nvPr>
            <p:ph type="body" sz="quarter" idx="38" hasCustomPrompt="1"/>
          </p:nvPr>
        </p:nvSpPr>
        <p:spPr>
          <a:xfrm>
            <a:off x="4474972"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58" name="Text Placeholder 13"/>
          <p:cNvSpPr>
            <a:spLocks noGrp="1"/>
          </p:cNvSpPr>
          <p:nvPr>
            <p:ph type="body" sz="quarter" idx="39" hasCustomPrompt="1"/>
          </p:nvPr>
        </p:nvSpPr>
        <p:spPr>
          <a:xfrm>
            <a:off x="482600"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0" name="Text Placeholder 13"/>
          <p:cNvSpPr>
            <a:spLocks noGrp="1"/>
          </p:cNvSpPr>
          <p:nvPr>
            <p:ph type="body" sz="quarter" idx="40" hasCustomPrompt="1"/>
          </p:nvPr>
        </p:nvSpPr>
        <p:spPr>
          <a:xfrm>
            <a:off x="8467345"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1" name="Text Placeholder 13"/>
          <p:cNvSpPr>
            <a:spLocks noGrp="1"/>
          </p:cNvSpPr>
          <p:nvPr>
            <p:ph type="body" sz="quarter" idx="41" hasCustomPrompt="1"/>
          </p:nvPr>
        </p:nvSpPr>
        <p:spPr>
          <a:xfrm>
            <a:off x="4474972"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2" name="Text Placeholder 13"/>
          <p:cNvSpPr>
            <a:spLocks noGrp="1"/>
          </p:cNvSpPr>
          <p:nvPr>
            <p:ph type="body" sz="quarter" idx="42" hasCustomPrompt="1"/>
          </p:nvPr>
        </p:nvSpPr>
        <p:spPr>
          <a:xfrm>
            <a:off x="482600"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3" name="Text Placeholder 13"/>
          <p:cNvSpPr>
            <a:spLocks noGrp="1"/>
          </p:cNvSpPr>
          <p:nvPr>
            <p:ph type="body" sz="quarter" idx="43" hasCustomPrompt="1"/>
          </p:nvPr>
        </p:nvSpPr>
        <p:spPr>
          <a:xfrm>
            <a:off x="8467345"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4" name="Text Placeholder 13"/>
          <p:cNvSpPr>
            <a:spLocks noGrp="1"/>
          </p:cNvSpPr>
          <p:nvPr>
            <p:ph type="body" sz="quarter" idx="44" hasCustomPrompt="1"/>
          </p:nvPr>
        </p:nvSpPr>
        <p:spPr>
          <a:xfrm>
            <a:off x="4474972"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5" name="Text Placeholder 13"/>
          <p:cNvSpPr>
            <a:spLocks noGrp="1"/>
          </p:cNvSpPr>
          <p:nvPr>
            <p:ph type="body" sz="quarter" idx="45" hasCustomPrompt="1"/>
          </p:nvPr>
        </p:nvSpPr>
        <p:spPr>
          <a:xfrm>
            <a:off x="482600"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0" name="Text Placeholder 13"/>
          <p:cNvSpPr>
            <a:spLocks noGrp="1"/>
          </p:cNvSpPr>
          <p:nvPr>
            <p:ph type="body" sz="quarter" idx="46" hasCustomPrompt="1"/>
          </p:nvPr>
        </p:nvSpPr>
        <p:spPr>
          <a:xfrm>
            <a:off x="8467345"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1" name="Text Placeholder 13"/>
          <p:cNvSpPr>
            <a:spLocks noGrp="1"/>
          </p:cNvSpPr>
          <p:nvPr>
            <p:ph type="body" sz="quarter" idx="47" hasCustomPrompt="1"/>
          </p:nvPr>
        </p:nvSpPr>
        <p:spPr>
          <a:xfrm>
            <a:off x="4474972"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2" name="Text Placeholder 13"/>
          <p:cNvSpPr>
            <a:spLocks noGrp="1"/>
          </p:cNvSpPr>
          <p:nvPr>
            <p:ph type="body" sz="quarter" idx="48" hasCustomPrompt="1"/>
          </p:nvPr>
        </p:nvSpPr>
        <p:spPr>
          <a:xfrm>
            <a:off x="482600"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sp>
        <p:nvSpPr>
          <p:cNvPr id="73" name="Text Placeholder 13"/>
          <p:cNvSpPr>
            <a:spLocks noGrp="1"/>
          </p:cNvSpPr>
          <p:nvPr>
            <p:ph type="body" sz="quarter" idx="49" hasCustomPrompt="1"/>
          </p:nvPr>
        </p:nvSpPr>
        <p:spPr>
          <a:xfrm>
            <a:off x="8467345"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sp>
        <p:nvSpPr>
          <p:cNvPr id="74" name="Text Placeholder 13"/>
          <p:cNvSpPr>
            <a:spLocks noGrp="1"/>
          </p:cNvSpPr>
          <p:nvPr>
            <p:ph type="body" sz="quarter" idx="50" hasCustomPrompt="1"/>
          </p:nvPr>
        </p:nvSpPr>
        <p:spPr>
          <a:xfrm>
            <a:off x="4474972"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grpSp>
        <p:nvGrpSpPr>
          <p:cNvPr id="11" name="Group 10"/>
          <p:cNvGrpSpPr/>
          <p:nvPr userDrawn="1"/>
        </p:nvGrpSpPr>
        <p:grpSpPr>
          <a:xfrm>
            <a:off x="482600" y="3192136"/>
            <a:ext cx="3242056" cy="1584010"/>
            <a:chOff x="482600" y="3192136"/>
            <a:chExt cx="3242056" cy="1584010"/>
          </a:xfrm>
        </p:grpSpPr>
        <p:cxnSp>
          <p:nvCxnSpPr>
            <p:cNvPr id="9" name="Straight Connector 8"/>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1" name="Text Placeholder 13"/>
          <p:cNvSpPr>
            <a:spLocks noGrp="1"/>
          </p:cNvSpPr>
          <p:nvPr>
            <p:ph type="body" sz="quarter" idx="51" hasCustomPrompt="1"/>
          </p:nvPr>
        </p:nvSpPr>
        <p:spPr>
          <a:xfrm>
            <a:off x="4474972"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sp>
        <p:nvSpPr>
          <p:cNvPr id="82" name="Text Placeholder 13"/>
          <p:cNvSpPr>
            <a:spLocks noGrp="1"/>
          </p:cNvSpPr>
          <p:nvPr>
            <p:ph type="body" sz="quarter" idx="52" hasCustomPrompt="1"/>
          </p:nvPr>
        </p:nvSpPr>
        <p:spPr>
          <a:xfrm>
            <a:off x="482600"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sp>
        <p:nvSpPr>
          <p:cNvPr id="85" name="Text Placeholder 13"/>
          <p:cNvSpPr>
            <a:spLocks noGrp="1"/>
          </p:cNvSpPr>
          <p:nvPr>
            <p:ph type="body" sz="quarter" idx="53" hasCustomPrompt="1"/>
          </p:nvPr>
        </p:nvSpPr>
        <p:spPr>
          <a:xfrm>
            <a:off x="8467345"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grpSp>
        <p:nvGrpSpPr>
          <p:cNvPr id="86" name="Group 85"/>
          <p:cNvGrpSpPr/>
          <p:nvPr userDrawn="1"/>
        </p:nvGrpSpPr>
        <p:grpSpPr>
          <a:xfrm>
            <a:off x="4474972" y="3192136"/>
            <a:ext cx="3242056" cy="1584010"/>
            <a:chOff x="482600" y="3192136"/>
            <a:chExt cx="3242056" cy="1584010"/>
          </a:xfrm>
        </p:grpSpPr>
        <p:cxnSp>
          <p:nvCxnSpPr>
            <p:cNvPr id="87" name="Straight Connector 86"/>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8467344" y="3192136"/>
            <a:ext cx="3242056" cy="1584010"/>
            <a:chOff x="482600" y="3192136"/>
            <a:chExt cx="3242056" cy="1584010"/>
          </a:xfrm>
        </p:grpSpPr>
        <p:cxnSp>
          <p:nvCxnSpPr>
            <p:cNvPr id="93" name="Straight Connector 92"/>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a:xfrm>
            <a:off x="0" y="6766560"/>
            <a:ext cx="12192000" cy="91440"/>
            <a:chOff x="0" y="4480421"/>
            <a:chExt cx="12192000" cy="91440"/>
          </a:xfrm>
        </p:grpSpPr>
        <p:sp>
          <p:nvSpPr>
            <p:cNvPr id="66" name="Rectangle 6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21256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icture Placeholder 10"/>
          <p:cNvSpPr>
            <a:spLocks noGrp="1" noChangeAspect="1"/>
          </p:cNvSpPr>
          <p:nvPr>
            <p:ph type="pic" sz="quarter" idx="14" hasCustomPrompt="1"/>
          </p:nvPr>
        </p:nvSpPr>
        <p:spPr>
          <a:xfrm>
            <a:off x="354775" y="1721331"/>
            <a:ext cx="5703125" cy="4294386"/>
          </a:xfrm>
          <a:solidFill>
            <a:schemeClr val="bg1"/>
          </a:solidFill>
          <a:effectLst>
            <a:outerShdw blurRad="101600" dist="63500" dir="2700000" algn="tl" rotWithShape="0">
              <a:prstClr val="black">
                <a:alpha val="40000"/>
              </a:prstClr>
            </a:outerShdw>
          </a:effectLst>
        </p:spPr>
        <p:txBody>
          <a:bodyPr/>
          <a:lstStyle>
            <a:lvl1pPr>
              <a:defRPr/>
            </a:lvl1pPr>
          </a:lstStyle>
          <a:p>
            <a:r>
              <a:rPr lang="en-US" smtClean="0"/>
              <a:t>Your map goes here</a:t>
            </a:r>
            <a:endParaRPr lang="en-US"/>
          </a:p>
        </p:txBody>
      </p:sp>
      <p:sp>
        <p:nvSpPr>
          <p:cNvPr id="18" name="Text Placeholder 29"/>
          <p:cNvSpPr>
            <a:spLocks noGrp="1"/>
          </p:cNvSpPr>
          <p:nvPr>
            <p:ph type="body" sz="quarter" idx="22" hasCustomPrompt="1"/>
          </p:nvPr>
        </p:nvSpPr>
        <p:spPr>
          <a:xfrm>
            <a:off x="6615875" y="1721331"/>
            <a:ext cx="5093526" cy="1174269"/>
          </a:xfrm>
          <a:solidFill>
            <a:schemeClr val="tx1">
              <a:lumMod val="10000"/>
              <a:lumOff val="90000"/>
            </a:schemeClr>
          </a:solidFill>
        </p:spPr>
        <p:txBody>
          <a:bodyPr anchor="t">
            <a:normAutofit/>
          </a:bodyPr>
          <a:lstStyle>
            <a:lvl1pPr marL="0" indent="0" algn="just">
              <a:buNone/>
              <a:defRPr sz="1800">
                <a:solidFill>
                  <a:schemeClr val="tx2"/>
                </a:solidFill>
              </a:defRPr>
            </a:lvl1pPr>
          </a:lstStyle>
          <a:p>
            <a:pPr lvl="0"/>
            <a:r>
              <a:rPr lang="en-US" smtClean="0"/>
              <a:t>Lorem ipsum dolor sit amet, placerat ipsum erat et tortor, vehicula sociis vel vel, ut cursus sociosqu integer sapien in. Aliquet blandit, pellentesque nec vitae. Sapien ante feugiat non est etiam aut.</a:t>
            </a:r>
            <a:endParaRPr lang="en-US"/>
          </a:p>
        </p:txBody>
      </p:sp>
      <p:sp>
        <p:nvSpPr>
          <p:cNvPr id="19" name="Text Placeholder 29"/>
          <p:cNvSpPr>
            <a:spLocks noGrp="1"/>
          </p:cNvSpPr>
          <p:nvPr>
            <p:ph type="body" sz="quarter" idx="18" hasCustomPrompt="1"/>
          </p:nvPr>
        </p:nvSpPr>
        <p:spPr>
          <a:xfrm>
            <a:off x="6615875" y="3197675"/>
            <a:ext cx="546925" cy="431800"/>
          </a:xfrm>
        </p:spPr>
        <p:txBody>
          <a:bodyPr vert="horz" lIns="91440" tIns="45720" rIns="91440" bIns="45720" rtlCol="0" anchor="ctr">
            <a:normAutofit/>
          </a:bodyPr>
          <a:lstStyle>
            <a:lvl1pPr algn="ctr">
              <a:defRPr lang="en-US" sz="2000" b="0" cap="none" baseline="0">
                <a:solidFill>
                  <a:srgbClr val="324D5E"/>
                </a:solidFill>
                <a:latin typeface="FontAwesome" pitchFamily="2" charset="0"/>
              </a:defRPr>
            </a:lvl1pPr>
          </a:lstStyle>
          <a:p>
            <a:pPr marL="0" lvl="0" indent="0">
              <a:buNone/>
            </a:pPr>
            <a:r>
              <a:rPr lang="en-US" smtClean="0"/>
              <a:t></a:t>
            </a:r>
            <a:endParaRPr lang="en-US"/>
          </a:p>
        </p:txBody>
      </p:sp>
      <p:sp>
        <p:nvSpPr>
          <p:cNvPr id="20" name="Text Placeholder 29"/>
          <p:cNvSpPr>
            <a:spLocks noGrp="1"/>
          </p:cNvSpPr>
          <p:nvPr>
            <p:ph type="body" sz="quarter" idx="23" hasCustomPrompt="1"/>
          </p:nvPr>
        </p:nvSpPr>
        <p:spPr>
          <a:xfrm>
            <a:off x="7319772" y="3197675"/>
            <a:ext cx="4392168" cy="1110984"/>
          </a:xfrm>
        </p:spPr>
        <p:txBody>
          <a:bodyPr anchor="t">
            <a:normAutofit/>
          </a:bodyPr>
          <a:lstStyle>
            <a:lvl1pPr marL="0" indent="0" algn="just">
              <a:buNone/>
              <a:defRPr sz="1800">
                <a:solidFill>
                  <a:srgbClr val="8C9CA6"/>
                </a:solidFill>
              </a:defRPr>
            </a:lvl1pPr>
          </a:lstStyle>
          <a:p>
            <a:pPr lvl="0"/>
            <a:r>
              <a:rPr lang="en-US" smtClean="0"/>
              <a:t>Adress</a:t>
            </a:r>
            <a:endParaRPr lang="en-US"/>
          </a:p>
        </p:txBody>
      </p:sp>
      <p:sp>
        <p:nvSpPr>
          <p:cNvPr id="21" name="Text Placeholder 29"/>
          <p:cNvSpPr>
            <a:spLocks noGrp="1"/>
          </p:cNvSpPr>
          <p:nvPr>
            <p:ph type="body" sz="quarter" idx="24" hasCustomPrompt="1"/>
          </p:nvPr>
        </p:nvSpPr>
        <p:spPr>
          <a:xfrm>
            <a:off x="6615875" y="4366208"/>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5" hasCustomPrompt="1"/>
          </p:nvPr>
        </p:nvSpPr>
        <p:spPr>
          <a:xfrm>
            <a:off x="7319772" y="4366208"/>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6" name="Text Placeholder 29"/>
          <p:cNvSpPr>
            <a:spLocks noGrp="1"/>
          </p:cNvSpPr>
          <p:nvPr>
            <p:ph type="body" sz="quarter" idx="26" hasCustomPrompt="1"/>
          </p:nvPr>
        </p:nvSpPr>
        <p:spPr>
          <a:xfrm>
            <a:off x="6615875" y="4834136"/>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7" name="Text Placeholder 29"/>
          <p:cNvSpPr>
            <a:spLocks noGrp="1"/>
          </p:cNvSpPr>
          <p:nvPr>
            <p:ph type="body" sz="quarter" idx="27" hasCustomPrompt="1"/>
          </p:nvPr>
        </p:nvSpPr>
        <p:spPr>
          <a:xfrm>
            <a:off x="7319772" y="4834136"/>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8" name="Text Placeholder 29"/>
          <p:cNvSpPr>
            <a:spLocks noGrp="1"/>
          </p:cNvSpPr>
          <p:nvPr>
            <p:ph type="body" sz="quarter" idx="28" hasCustomPrompt="1"/>
          </p:nvPr>
        </p:nvSpPr>
        <p:spPr>
          <a:xfrm>
            <a:off x="6615875" y="5292935"/>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9" name="Text Placeholder 29"/>
          <p:cNvSpPr>
            <a:spLocks noGrp="1"/>
          </p:cNvSpPr>
          <p:nvPr>
            <p:ph type="body" sz="quarter" idx="29" hasCustomPrompt="1"/>
          </p:nvPr>
        </p:nvSpPr>
        <p:spPr>
          <a:xfrm>
            <a:off x="7319772" y="5292935"/>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30" name="Text Placeholder 29"/>
          <p:cNvSpPr>
            <a:spLocks noGrp="1"/>
          </p:cNvSpPr>
          <p:nvPr>
            <p:ph type="body" sz="quarter" idx="30" hasCustomPrompt="1"/>
          </p:nvPr>
        </p:nvSpPr>
        <p:spPr>
          <a:xfrm>
            <a:off x="6615875" y="5760863"/>
            <a:ext cx="546925"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cap="none" baseline="0">
                <a:solidFill>
                  <a:srgbClr val="324D5E"/>
                </a:solidFill>
                <a:latin typeface="FontAwesome" pitchFamily="2"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a:t>
            </a:r>
          </a:p>
        </p:txBody>
      </p:sp>
      <p:sp>
        <p:nvSpPr>
          <p:cNvPr id="31" name="Text Placeholder 29"/>
          <p:cNvSpPr>
            <a:spLocks noGrp="1"/>
          </p:cNvSpPr>
          <p:nvPr>
            <p:ph type="body" sz="quarter" idx="31" hasCustomPrompt="1"/>
          </p:nvPr>
        </p:nvSpPr>
        <p:spPr>
          <a:xfrm>
            <a:off x="7319772" y="5760863"/>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Tree>
    <p:extLst>
      <p:ext uri="{BB962C8B-B14F-4D97-AF65-F5344CB8AC3E}">
        <p14:creationId xmlns:p14="http://schemas.microsoft.com/office/powerpoint/2010/main" val="47287414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482600" y="1619250"/>
            <a:ext cx="11226801"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707380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0" y="1619250"/>
            <a:ext cx="12192000"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564635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ap and char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17" name="Text Placeholder 12"/>
          <p:cNvSpPr>
            <a:spLocks noGrp="1"/>
          </p:cNvSpPr>
          <p:nvPr>
            <p:ph type="body" sz="quarter" idx="28" hasCustomPrompt="1"/>
          </p:nvPr>
        </p:nvSpPr>
        <p:spPr>
          <a:xfrm>
            <a:off x="8467345"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26" name="Text Placeholder 12"/>
          <p:cNvSpPr>
            <a:spLocks noGrp="1"/>
          </p:cNvSpPr>
          <p:nvPr>
            <p:ph type="body" sz="quarter" idx="36" hasCustomPrompt="1"/>
          </p:nvPr>
        </p:nvSpPr>
        <p:spPr>
          <a:xfrm>
            <a:off x="4472940"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29" name="Text Placeholder 5"/>
          <p:cNvSpPr>
            <a:spLocks noGrp="1"/>
          </p:cNvSpPr>
          <p:nvPr>
            <p:ph type="body" sz="quarter" idx="40"/>
          </p:nvPr>
        </p:nvSpPr>
        <p:spPr>
          <a:xfrm>
            <a:off x="4472940"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0" name="Text Placeholder 5"/>
          <p:cNvSpPr>
            <a:spLocks noGrp="1"/>
          </p:cNvSpPr>
          <p:nvPr>
            <p:ph type="body" sz="quarter" idx="41"/>
          </p:nvPr>
        </p:nvSpPr>
        <p:spPr>
          <a:xfrm>
            <a:off x="8467345"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12" name="Chart Placeholder 11"/>
          <p:cNvSpPr>
            <a:spLocks noGrp="1"/>
          </p:cNvSpPr>
          <p:nvPr>
            <p:ph type="chart" sz="quarter" idx="42"/>
          </p:nvPr>
        </p:nvSpPr>
        <p:spPr>
          <a:xfrm>
            <a:off x="482598" y="4730711"/>
            <a:ext cx="3246120" cy="1517689"/>
          </a:xfrm>
        </p:spPr>
        <p:txBody>
          <a:bodyPr/>
          <a:lstStyle/>
          <a:p>
            <a:endParaRPr lang="en-US"/>
          </a:p>
        </p:txBody>
      </p:sp>
      <p:sp>
        <p:nvSpPr>
          <p:cNvPr id="31" name="Chart Placeholder 11"/>
          <p:cNvSpPr>
            <a:spLocks noGrp="1"/>
          </p:cNvSpPr>
          <p:nvPr>
            <p:ph type="chart" sz="quarter" idx="43"/>
          </p:nvPr>
        </p:nvSpPr>
        <p:spPr>
          <a:xfrm>
            <a:off x="4472940" y="4730711"/>
            <a:ext cx="3246120" cy="1517689"/>
          </a:xfrm>
        </p:spPr>
        <p:txBody>
          <a:bodyPr/>
          <a:lstStyle/>
          <a:p>
            <a:endParaRPr lang="en-US"/>
          </a:p>
        </p:txBody>
      </p:sp>
      <p:sp>
        <p:nvSpPr>
          <p:cNvPr id="32" name="Chart Placeholder 11"/>
          <p:cNvSpPr>
            <a:spLocks noGrp="1"/>
          </p:cNvSpPr>
          <p:nvPr>
            <p:ph type="chart" sz="quarter" idx="44"/>
          </p:nvPr>
        </p:nvSpPr>
        <p:spPr>
          <a:xfrm>
            <a:off x="8467345" y="4730711"/>
            <a:ext cx="3246120" cy="1517689"/>
          </a:xfrm>
        </p:spPr>
        <p:txBody>
          <a:bodyPr/>
          <a:lstStyle/>
          <a:p>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706507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ap and 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4224965"/>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4851219"/>
            <a:ext cx="5613402"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28718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ap and 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694810"/>
            <a:ext cx="274320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3302053"/>
            <a:ext cx="2743200" cy="2666947"/>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4237933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ap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5361758"/>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COUNTRY</a:t>
            </a:r>
            <a:endParaRPr lang="en-US"/>
          </a:p>
        </p:txBody>
      </p:sp>
      <p:sp>
        <p:nvSpPr>
          <p:cNvPr id="24" name="Text Placeholder 5"/>
          <p:cNvSpPr>
            <a:spLocks noGrp="1"/>
          </p:cNvSpPr>
          <p:nvPr>
            <p:ph type="body" sz="quarter" idx="45"/>
          </p:nvPr>
        </p:nvSpPr>
        <p:spPr>
          <a:xfrm>
            <a:off x="6642100" y="1668688"/>
            <a:ext cx="5067302" cy="28906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cxnSp>
        <p:nvCxnSpPr>
          <p:cNvPr id="8" name="Straight Connector 7"/>
          <p:cNvCxnSpPr/>
          <p:nvPr userDrawn="1"/>
        </p:nvCxnSpPr>
        <p:spPr>
          <a:xfrm>
            <a:off x="6642100" y="4714194"/>
            <a:ext cx="5067302" cy="0"/>
          </a:xfrm>
          <a:prstGeom prst="line">
            <a:avLst/>
          </a:prstGeom>
          <a:ln>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grpSp>
        <p:nvGrpSpPr>
          <p:cNvPr id="16" name="Group 15"/>
          <p:cNvGrpSpPr/>
          <p:nvPr userDrawn="1"/>
        </p:nvGrpSpPr>
        <p:grpSpPr>
          <a:xfrm>
            <a:off x="0" y="6766560"/>
            <a:ext cx="12192000" cy="91440"/>
            <a:chOff x="0" y="4480421"/>
            <a:chExt cx="12192000" cy="91440"/>
          </a:xfrm>
        </p:grpSpPr>
        <p:sp>
          <p:nvSpPr>
            <p:cNvPr id="17" name="Rectangle 1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881920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nvoic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able Placeholder 8"/>
          <p:cNvSpPr>
            <a:spLocks noGrp="1"/>
          </p:cNvSpPr>
          <p:nvPr>
            <p:ph type="tbl" sz="quarter" idx="13"/>
          </p:nvPr>
        </p:nvSpPr>
        <p:spPr>
          <a:xfrm>
            <a:off x="7126514" y="1654175"/>
            <a:ext cx="4586952" cy="1988911"/>
          </a:xfrm>
        </p:spPr>
        <p:txBody>
          <a:bodyPr/>
          <a:lstStyle/>
          <a:p>
            <a:endParaRPr lang="en-US"/>
          </a:p>
        </p:txBody>
      </p:sp>
      <p:sp>
        <p:nvSpPr>
          <p:cNvPr id="25" name="Table Placeholder 8"/>
          <p:cNvSpPr>
            <a:spLocks noGrp="1"/>
          </p:cNvSpPr>
          <p:nvPr>
            <p:ph type="tbl" sz="quarter" idx="14"/>
          </p:nvPr>
        </p:nvSpPr>
        <p:spPr>
          <a:xfrm>
            <a:off x="482598" y="4125686"/>
            <a:ext cx="11230867" cy="2086323"/>
          </a:xfrm>
        </p:spPr>
        <p:txBody>
          <a:bodyPr/>
          <a:lstStyle/>
          <a:p>
            <a:endParaRPr lang="en-US"/>
          </a:p>
        </p:txBody>
      </p:sp>
      <p:sp>
        <p:nvSpPr>
          <p:cNvPr id="11" name="Text Placeholder 10"/>
          <p:cNvSpPr>
            <a:spLocks noGrp="1"/>
          </p:cNvSpPr>
          <p:nvPr>
            <p:ph type="body" sz="quarter" idx="15" hasCustomPrompt="1"/>
          </p:nvPr>
        </p:nvSpPr>
        <p:spPr>
          <a:xfrm>
            <a:off x="482598" y="1981511"/>
            <a:ext cx="5236031" cy="1890071"/>
          </a:xfrm>
        </p:spPr>
        <p:txBody>
          <a:bodyPr>
            <a:normAutofit/>
          </a:bodyPr>
          <a:lstStyle>
            <a:lvl1pPr marL="0" indent="0">
              <a:spcBef>
                <a:spcPts val="0"/>
              </a:spcBef>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Supplier information (address, phone #, etc.)</a:t>
            </a:r>
            <a:endParaRPr lang="en-US"/>
          </a:p>
        </p:txBody>
      </p:sp>
      <p:sp>
        <p:nvSpPr>
          <p:cNvPr id="26" name="Text Placeholder 10"/>
          <p:cNvSpPr>
            <a:spLocks noGrp="1"/>
          </p:cNvSpPr>
          <p:nvPr>
            <p:ph type="body" sz="quarter" idx="16" hasCustomPrompt="1"/>
          </p:nvPr>
        </p:nvSpPr>
        <p:spPr>
          <a:xfrm>
            <a:off x="482597" y="1630415"/>
            <a:ext cx="5236031" cy="332086"/>
          </a:xfrm>
        </p:spPr>
        <p:txBody>
          <a:bodyPr>
            <a:noAutofit/>
          </a:bodyPr>
          <a:lstStyle>
            <a:lvl1pPr marL="0" indent="0">
              <a:buNone/>
              <a:defRPr sz="1800" b="1"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Invoice to:</a:t>
            </a:r>
            <a:endParaRPr lang="en-US"/>
          </a:p>
        </p:txBody>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728603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and 6 icons lef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82598"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17" name="Text Placeholder 10"/>
          <p:cNvSpPr>
            <a:spLocks noGrp="1"/>
          </p:cNvSpPr>
          <p:nvPr>
            <p:ph type="body" sz="quarter" idx="16" hasCustomPrompt="1"/>
          </p:nvPr>
        </p:nvSpPr>
        <p:spPr>
          <a:xfrm>
            <a:off x="48259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4" name="Text Placeholder 10"/>
          <p:cNvSpPr>
            <a:spLocks noGrp="1"/>
          </p:cNvSpPr>
          <p:nvPr>
            <p:ph type="body" sz="quarter" idx="17" hasCustomPrompt="1"/>
          </p:nvPr>
        </p:nvSpPr>
        <p:spPr>
          <a:xfrm>
            <a:off x="1718562"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7" name="Text Placeholder 10"/>
          <p:cNvSpPr>
            <a:spLocks noGrp="1"/>
          </p:cNvSpPr>
          <p:nvPr>
            <p:ph type="body" sz="quarter" idx="18" hasCustomPrompt="1"/>
          </p:nvPr>
        </p:nvSpPr>
        <p:spPr>
          <a:xfrm>
            <a:off x="2954526"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8" name="Text Placeholder 10"/>
          <p:cNvSpPr>
            <a:spLocks noGrp="1"/>
          </p:cNvSpPr>
          <p:nvPr>
            <p:ph type="body" sz="quarter" idx="19" hasCustomPrompt="1"/>
          </p:nvPr>
        </p:nvSpPr>
        <p:spPr>
          <a:xfrm>
            <a:off x="4190490"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9" name="Text Placeholder 10"/>
          <p:cNvSpPr>
            <a:spLocks noGrp="1"/>
          </p:cNvSpPr>
          <p:nvPr>
            <p:ph type="body" sz="quarter" idx="20" hasCustomPrompt="1"/>
          </p:nvPr>
        </p:nvSpPr>
        <p:spPr>
          <a:xfrm>
            <a:off x="5426454"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0" name="Text Placeholder 10"/>
          <p:cNvSpPr>
            <a:spLocks noGrp="1"/>
          </p:cNvSpPr>
          <p:nvPr>
            <p:ph type="body" sz="quarter" idx="21" hasCustomPrompt="1"/>
          </p:nvPr>
        </p:nvSpPr>
        <p:spPr>
          <a:xfrm>
            <a:off x="666241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1" name="Text Placeholder 10"/>
          <p:cNvSpPr>
            <a:spLocks noGrp="1"/>
          </p:cNvSpPr>
          <p:nvPr>
            <p:ph type="body" sz="quarter" idx="22" hasCustomPrompt="1"/>
          </p:nvPr>
        </p:nvSpPr>
        <p:spPr>
          <a:xfrm>
            <a:off x="48259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38" name="Text Placeholder 10"/>
          <p:cNvSpPr>
            <a:spLocks noGrp="1"/>
          </p:cNvSpPr>
          <p:nvPr>
            <p:ph type="body" sz="quarter" idx="28" hasCustomPrompt="1"/>
          </p:nvPr>
        </p:nvSpPr>
        <p:spPr>
          <a:xfrm>
            <a:off x="482598"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39" name="Text Placeholder 10"/>
          <p:cNvSpPr>
            <a:spLocks noGrp="1"/>
          </p:cNvSpPr>
          <p:nvPr>
            <p:ph type="body" sz="quarter" idx="29" hasCustomPrompt="1"/>
          </p:nvPr>
        </p:nvSpPr>
        <p:spPr>
          <a:xfrm>
            <a:off x="1718562"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0" name="Text Placeholder 10"/>
          <p:cNvSpPr>
            <a:spLocks noGrp="1"/>
          </p:cNvSpPr>
          <p:nvPr>
            <p:ph type="body" sz="quarter" idx="30" hasCustomPrompt="1"/>
          </p:nvPr>
        </p:nvSpPr>
        <p:spPr>
          <a:xfrm>
            <a:off x="2954526"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1" name="Text Placeholder 10"/>
          <p:cNvSpPr>
            <a:spLocks noGrp="1"/>
          </p:cNvSpPr>
          <p:nvPr>
            <p:ph type="body" sz="quarter" idx="31" hasCustomPrompt="1"/>
          </p:nvPr>
        </p:nvSpPr>
        <p:spPr>
          <a:xfrm>
            <a:off x="4190490"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2" name="Text Placeholder 10"/>
          <p:cNvSpPr>
            <a:spLocks noGrp="1"/>
          </p:cNvSpPr>
          <p:nvPr>
            <p:ph type="body" sz="quarter" idx="32" hasCustomPrompt="1"/>
          </p:nvPr>
        </p:nvSpPr>
        <p:spPr>
          <a:xfrm>
            <a:off x="5426454"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3" name="Text Placeholder 10"/>
          <p:cNvSpPr>
            <a:spLocks noGrp="1"/>
          </p:cNvSpPr>
          <p:nvPr>
            <p:ph type="body" sz="quarter" idx="33" hasCustomPrompt="1"/>
          </p:nvPr>
        </p:nvSpPr>
        <p:spPr>
          <a:xfrm>
            <a:off x="666241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4" name="Text Placeholder 10"/>
          <p:cNvSpPr>
            <a:spLocks noGrp="1"/>
          </p:cNvSpPr>
          <p:nvPr>
            <p:ph type="body" sz="quarter" idx="34" hasCustomPrompt="1"/>
          </p:nvPr>
        </p:nvSpPr>
        <p:spPr>
          <a:xfrm>
            <a:off x="482598"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title here</a:t>
            </a:r>
            <a:endParaRPr lang="en-US"/>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606879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and 6 icons righ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774183"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17" name="Text Placeholder 10"/>
          <p:cNvSpPr>
            <a:spLocks noGrp="1"/>
          </p:cNvSpPr>
          <p:nvPr>
            <p:ph type="body" sz="quarter" idx="16" hasCustomPrompt="1"/>
          </p:nvPr>
        </p:nvSpPr>
        <p:spPr>
          <a:xfrm>
            <a:off x="477418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4" name="Text Placeholder 10"/>
          <p:cNvSpPr>
            <a:spLocks noGrp="1"/>
          </p:cNvSpPr>
          <p:nvPr>
            <p:ph type="body" sz="quarter" idx="17" hasCustomPrompt="1"/>
          </p:nvPr>
        </p:nvSpPr>
        <p:spPr>
          <a:xfrm>
            <a:off x="6010147"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7" name="Text Placeholder 10"/>
          <p:cNvSpPr>
            <a:spLocks noGrp="1"/>
          </p:cNvSpPr>
          <p:nvPr>
            <p:ph type="body" sz="quarter" idx="18" hasCustomPrompt="1"/>
          </p:nvPr>
        </p:nvSpPr>
        <p:spPr>
          <a:xfrm>
            <a:off x="7246111"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8" name="Text Placeholder 10"/>
          <p:cNvSpPr>
            <a:spLocks noGrp="1"/>
          </p:cNvSpPr>
          <p:nvPr>
            <p:ph type="body" sz="quarter" idx="19" hasCustomPrompt="1"/>
          </p:nvPr>
        </p:nvSpPr>
        <p:spPr>
          <a:xfrm>
            <a:off x="8482075"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9" name="Text Placeholder 10"/>
          <p:cNvSpPr>
            <a:spLocks noGrp="1"/>
          </p:cNvSpPr>
          <p:nvPr>
            <p:ph type="body" sz="quarter" idx="20" hasCustomPrompt="1"/>
          </p:nvPr>
        </p:nvSpPr>
        <p:spPr>
          <a:xfrm>
            <a:off x="9718039"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0" name="Text Placeholder 10"/>
          <p:cNvSpPr>
            <a:spLocks noGrp="1"/>
          </p:cNvSpPr>
          <p:nvPr>
            <p:ph type="body" sz="quarter" idx="21" hasCustomPrompt="1"/>
          </p:nvPr>
        </p:nvSpPr>
        <p:spPr>
          <a:xfrm>
            <a:off x="1095400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1" name="Text Placeholder 10"/>
          <p:cNvSpPr>
            <a:spLocks noGrp="1"/>
          </p:cNvSpPr>
          <p:nvPr>
            <p:ph type="body" sz="quarter" idx="22" hasCustomPrompt="1"/>
          </p:nvPr>
        </p:nvSpPr>
        <p:spPr>
          <a:xfrm>
            <a:off x="477418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38" name="Text Placeholder 10"/>
          <p:cNvSpPr>
            <a:spLocks noGrp="1"/>
          </p:cNvSpPr>
          <p:nvPr>
            <p:ph type="body" sz="quarter" idx="28" hasCustomPrompt="1"/>
          </p:nvPr>
        </p:nvSpPr>
        <p:spPr>
          <a:xfrm>
            <a:off x="4774183"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39" name="Text Placeholder 10"/>
          <p:cNvSpPr>
            <a:spLocks noGrp="1"/>
          </p:cNvSpPr>
          <p:nvPr>
            <p:ph type="body" sz="quarter" idx="29" hasCustomPrompt="1"/>
          </p:nvPr>
        </p:nvSpPr>
        <p:spPr>
          <a:xfrm>
            <a:off x="6010147"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0" name="Text Placeholder 10"/>
          <p:cNvSpPr>
            <a:spLocks noGrp="1"/>
          </p:cNvSpPr>
          <p:nvPr>
            <p:ph type="body" sz="quarter" idx="30" hasCustomPrompt="1"/>
          </p:nvPr>
        </p:nvSpPr>
        <p:spPr>
          <a:xfrm>
            <a:off x="7246111"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1" name="Text Placeholder 10"/>
          <p:cNvSpPr>
            <a:spLocks noGrp="1"/>
          </p:cNvSpPr>
          <p:nvPr>
            <p:ph type="body" sz="quarter" idx="31" hasCustomPrompt="1"/>
          </p:nvPr>
        </p:nvSpPr>
        <p:spPr>
          <a:xfrm>
            <a:off x="8482075"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2" name="Text Placeholder 10"/>
          <p:cNvSpPr>
            <a:spLocks noGrp="1"/>
          </p:cNvSpPr>
          <p:nvPr>
            <p:ph type="body" sz="quarter" idx="32" hasCustomPrompt="1"/>
          </p:nvPr>
        </p:nvSpPr>
        <p:spPr>
          <a:xfrm>
            <a:off x="9718039"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3" name="Text Placeholder 10"/>
          <p:cNvSpPr>
            <a:spLocks noGrp="1"/>
          </p:cNvSpPr>
          <p:nvPr>
            <p:ph type="body" sz="quarter" idx="33" hasCustomPrompt="1"/>
          </p:nvPr>
        </p:nvSpPr>
        <p:spPr>
          <a:xfrm>
            <a:off x="1095400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4" name="Text Placeholder 10"/>
          <p:cNvSpPr>
            <a:spLocks noGrp="1"/>
          </p:cNvSpPr>
          <p:nvPr>
            <p:ph type="body" sz="quarter" idx="34" hasCustomPrompt="1"/>
          </p:nvPr>
        </p:nvSpPr>
        <p:spPr>
          <a:xfrm>
            <a:off x="4774183"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title here</a:t>
            </a:r>
            <a:endParaRPr lang="en-US"/>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48693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ac">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24" name="Picture Placeholder 5"/>
          <p:cNvSpPr>
            <a:spLocks noGrp="1"/>
          </p:cNvSpPr>
          <p:nvPr>
            <p:ph type="pic" sz="quarter" idx="22"/>
          </p:nvPr>
        </p:nvSpPr>
        <p:spPr>
          <a:xfrm>
            <a:off x="1273978" y="1965559"/>
            <a:ext cx="4581144" cy="2587752"/>
          </a:xfrm>
        </p:spPr>
        <p:txBody>
          <a:bodyPr/>
          <a:lstStyle/>
          <a:p>
            <a:endParaRPr lang="en-US"/>
          </a:p>
        </p:txBody>
      </p:sp>
      <p:grpSp>
        <p:nvGrpSpPr>
          <p:cNvPr id="37" name="Group 36"/>
          <p:cNvGrpSpPr/>
          <p:nvPr userDrawn="1"/>
        </p:nvGrpSpPr>
        <p:grpSpPr>
          <a:xfrm>
            <a:off x="0" y="6766560"/>
            <a:ext cx="12192000" cy="91440"/>
            <a:chOff x="0" y="4480421"/>
            <a:chExt cx="12192000" cy="91440"/>
          </a:xfrm>
        </p:grpSpPr>
        <p:sp>
          <p:nvSpPr>
            <p:cNvPr id="40" name="Rectangle 3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706941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354775"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2" name="Text Placeholder 29"/>
          <p:cNvSpPr>
            <a:spLocks noGrp="1"/>
          </p:cNvSpPr>
          <p:nvPr>
            <p:ph type="body" sz="quarter" idx="19" hasCustomPrompt="1"/>
          </p:nvPr>
        </p:nvSpPr>
        <p:spPr>
          <a:xfrm>
            <a:off x="3316627"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smtClean="0"/>
              <a:t>Title Here</a:t>
            </a:r>
            <a:endParaRPr lang="en-US"/>
          </a:p>
        </p:txBody>
      </p:sp>
      <p:sp>
        <p:nvSpPr>
          <p:cNvPr id="33" name="Text Placeholder 29"/>
          <p:cNvSpPr>
            <a:spLocks noGrp="1"/>
          </p:cNvSpPr>
          <p:nvPr>
            <p:ph type="body" sz="quarter" idx="20" hasCustomPrompt="1"/>
          </p:nvPr>
        </p:nvSpPr>
        <p:spPr>
          <a:xfrm>
            <a:off x="6278479"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4" name="Text Placeholder 29"/>
          <p:cNvSpPr>
            <a:spLocks noGrp="1"/>
          </p:cNvSpPr>
          <p:nvPr>
            <p:ph type="body" sz="quarter" idx="21" hasCustomPrompt="1"/>
          </p:nvPr>
        </p:nvSpPr>
        <p:spPr>
          <a:xfrm>
            <a:off x="9240330"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354775"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6" name="Text Placeholder 29"/>
          <p:cNvSpPr>
            <a:spLocks noGrp="1"/>
          </p:cNvSpPr>
          <p:nvPr>
            <p:ph type="body" sz="quarter" idx="23" hasCustomPrompt="1"/>
          </p:nvPr>
        </p:nvSpPr>
        <p:spPr>
          <a:xfrm>
            <a:off x="3316627"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7" name="Text Placeholder 29"/>
          <p:cNvSpPr>
            <a:spLocks noGrp="1"/>
          </p:cNvSpPr>
          <p:nvPr>
            <p:ph type="body" sz="quarter" idx="24" hasCustomPrompt="1"/>
          </p:nvPr>
        </p:nvSpPr>
        <p:spPr>
          <a:xfrm>
            <a:off x="6278479"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8" name="Text Placeholder 29"/>
          <p:cNvSpPr>
            <a:spLocks noGrp="1"/>
          </p:cNvSpPr>
          <p:nvPr>
            <p:ph type="body" sz="quarter" idx="25" hasCustomPrompt="1"/>
          </p:nvPr>
        </p:nvSpPr>
        <p:spPr>
          <a:xfrm>
            <a:off x="9240330"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354775"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2" name="Text Placeholder 7"/>
          <p:cNvSpPr>
            <a:spLocks noGrp="1"/>
          </p:cNvSpPr>
          <p:nvPr>
            <p:ph type="body" sz="quarter" idx="27" hasCustomPrompt="1"/>
          </p:nvPr>
        </p:nvSpPr>
        <p:spPr>
          <a:xfrm>
            <a:off x="3313467"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smtClean="0"/>
              <a:t></a:t>
            </a:r>
            <a:endParaRPr lang="en-US"/>
          </a:p>
        </p:txBody>
      </p:sp>
      <p:sp>
        <p:nvSpPr>
          <p:cNvPr id="43" name="Text Placeholder 7"/>
          <p:cNvSpPr>
            <a:spLocks noGrp="1"/>
          </p:cNvSpPr>
          <p:nvPr>
            <p:ph type="body" sz="quarter" idx="28" hasCustomPrompt="1"/>
          </p:nvPr>
        </p:nvSpPr>
        <p:spPr>
          <a:xfrm>
            <a:off x="6280058"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4" name="Text Placeholder 7"/>
          <p:cNvSpPr>
            <a:spLocks noGrp="1"/>
          </p:cNvSpPr>
          <p:nvPr>
            <p:ph type="body" sz="quarter" idx="29" hasCustomPrompt="1"/>
          </p:nvPr>
        </p:nvSpPr>
        <p:spPr>
          <a:xfrm>
            <a:off x="9246649" y="1686031"/>
            <a:ext cx="2596896" cy="2596896"/>
          </a:xfrm>
          <a:prstGeom prst="ellipse">
            <a:avLst/>
          </a:prstGeom>
          <a:solidFill>
            <a:schemeClr val="accent4"/>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grpSp>
        <p:nvGrpSpPr>
          <p:cNvPr id="51" name="Group 50"/>
          <p:cNvGrpSpPr/>
          <p:nvPr userDrawn="1"/>
        </p:nvGrpSpPr>
        <p:grpSpPr>
          <a:xfrm>
            <a:off x="0" y="6766560"/>
            <a:ext cx="12192000" cy="91440"/>
            <a:chOff x="0" y="4480421"/>
            <a:chExt cx="12192000" cy="91440"/>
          </a:xfrm>
        </p:grpSpPr>
        <p:sp>
          <p:nvSpPr>
            <p:cNvPr id="52" name="Rectangle 5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6852113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pic>
        <p:nvPicPr>
          <p:cNvPr id="3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2608" y="1801199"/>
            <a:ext cx="6167436" cy="354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Picture Placeholder 4"/>
          <p:cNvSpPr>
            <a:spLocks noGrp="1"/>
          </p:cNvSpPr>
          <p:nvPr>
            <p:ph type="pic" sz="quarter" idx="22"/>
          </p:nvPr>
        </p:nvSpPr>
        <p:spPr>
          <a:xfrm>
            <a:off x="963750" y="2037929"/>
            <a:ext cx="4645152" cy="2895111"/>
          </a:xfrm>
        </p:spPr>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238907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Pad blac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userDrawn="1"/>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chemeClr val="tx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6" name="Shape 8"/>
            <p:cNvSpPr/>
            <p:nvPr userDrawn="1"/>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620193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pple watch">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Freeform 9"/>
          <p:cNvSpPr>
            <a:spLocks/>
          </p:cNvSpPr>
          <p:nvPr userDrawn="1"/>
        </p:nvSpPr>
        <p:spPr bwMode="auto">
          <a:xfrm>
            <a:off x="4523145" y="2996164"/>
            <a:ext cx="177209" cy="410605"/>
          </a:xfrm>
          <a:custGeom>
            <a:avLst/>
            <a:gdLst>
              <a:gd name="T0" fmla="*/ 62 w 123"/>
              <a:gd name="T1" fmla="*/ 0 h 285"/>
              <a:gd name="T2" fmla="*/ 81 w 123"/>
              <a:gd name="T3" fmla="*/ 4 h 285"/>
              <a:gd name="T4" fmla="*/ 98 w 123"/>
              <a:gd name="T5" fmla="*/ 11 h 285"/>
              <a:gd name="T6" fmla="*/ 111 w 123"/>
              <a:gd name="T7" fmla="*/ 25 h 285"/>
              <a:gd name="T8" fmla="*/ 121 w 123"/>
              <a:gd name="T9" fmla="*/ 42 h 285"/>
              <a:gd name="T10" fmla="*/ 123 w 123"/>
              <a:gd name="T11" fmla="*/ 61 h 285"/>
              <a:gd name="T12" fmla="*/ 123 w 123"/>
              <a:gd name="T13" fmla="*/ 224 h 285"/>
              <a:gd name="T14" fmla="*/ 121 w 123"/>
              <a:gd name="T15" fmla="*/ 243 h 285"/>
              <a:gd name="T16" fmla="*/ 111 w 123"/>
              <a:gd name="T17" fmla="*/ 260 h 285"/>
              <a:gd name="T18" fmla="*/ 98 w 123"/>
              <a:gd name="T19" fmla="*/ 273 h 285"/>
              <a:gd name="T20" fmla="*/ 81 w 123"/>
              <a:gd name="T21" fmla="*/ 282 h 285"/>
              <a:gd name="T22" fmla="*/ 62 w 123"/>
              <a:gd name="T23" fmla="*/ 285 h 285"/>
              <a:gd name="T24" fmla="*/ 42 w 123"/>
              <a:gd name="T25" fmla="*/ 282 h 285"/>
              <a:gd name="T26" fmla="*/ 25 w 123"/>
              <a:gd name="T27" fmla="*/ 273 h 285"/>
              <a:gd name="T28" fmla="*/ 12 w 123"/>
              <a:gd name="T29" fmla="*/ 260 h 285"/>
              <a:gd name="T30" fmla="*/ 3 w 123"/>
              <a:gd name="T31" fmla="*/ 243 h 285"/>
              <a:gd name="T32" fmla="*/ 0 w 123"/>
              <a:gd name="T33" fmla="*/ 224 h 285"/>
              <a:gd name="T34" fmla="*/ 0 w 123"/>
              <a:gd name="T35" fmla="*/ 61 h 285"/>
              <a:gd name="T36" fmla="*/ 3 w 123"/>
              <a:gd name="T37" fmla="*/ 42 h 285"/>
              <a:gd name="T38" fmla="*/ 12 w 123"/>
              <a:gd name="T39" fmla="*/ 25 h 285"/>
              <a:gd name="T40" fmla="*/ 25 w 123"/>
              <a:gd name="T41" fmla="*/ 11 h 285"/>
              <a:gd name="T42" fmla="*/ 42 w 123"/>
              <a:gd name="T43" fmla="*/ 4 h 285"/>
              <a:gd name="T44" fmla="*/ 62 w 123"/>
              <a:gd name="T4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285">
                <a:moveTo>
                  <a:pt x="62" y="0"/>
                </a:moveTo>
                <a:lnTo>
                  <a:pt x="81" y="4"/>
                </a:lnTo>
                <a:lnTo>
                  <a:pt x="98" y="11"/>
                </a:lnTo>
                <a:lnTo>
                  <a:pt x="111" y="25"/>
                </a:lnTo>
                <a:lnTo>
                  <a:pt x="121" y="42"/>
                </a:lnTo>
                <a:lnTo>
                  <a:pt x="123" y="61"/>
                </a:lnTo>
                <a:lnTo>
                  <a:pt x="123" y="224"/>
                </a:lnTo>
                <a:lnTo>
                  <a:pt x="121" y="243"/>
                </a:lnTo>
                <a:lnTo>
                  <a:pt x="111" y="260"/>
                </a:lnTo>
                <a:lnTo>
                  <a:pt x="98" y="273"/>
                </a:lnTo>
                <a:lnTo>
                  <a:pt x="81" y="282"/>
                </a:lnTo>
                <a:lnTo>
                  <a:pt x="62" y="285"/>
                </a:lnTo>
                <a:lnTo>
                  <a:pt x="42" y="282"/>
                </a:lnTo>
                <a:lnTo>
                  <a:pt x="25" y="273"/>
                </a:lnTo>
                <a:lnTo>
                  <a:pt x="12" y="260"/>
                </a:lnTo>
                <a:lnTo>
                  <a:pt x="3" y="243"/>
                </a:lnTo>
                <a:lnTo>
                  <a:pt x="0" y="224"/>
                </a:lnTo>
                <a:lnTo>
                  <a:pt x="0" y="61"/>
                </a:lnTo>
                <a:lnTo>
                  <a:pt x="3" y="42"/>
                </a:lnTo>
                <a:lnTo>
                  <a:pt x="12" y="25"/>
                </a:lnTo>
                <a:lnTo>
                  <a:pt x="25" y="11"/>
                </a:lnTo>
                <a:lnTo>
                  <a:pt x="42" y="4"/>
                </a:lnTo>
                <a:lnTo>
                  <a:pt x="6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0"/>
          <p:cNvSpPr>
            <a:spLocks/>
          </p:cNvSpPr>
          <p:nvPr userDrawn="1"/>
        </p:nvSpPr>
        <p:spPr bwMode="auto">
          <a:xfrm>
            <a:off x="4569248" y="4203183"/>
            <a:ext cx="122461" cy="609423"/>
          </a:xfrm>
          <a:custGeom>
            <a:avLst/>
            <a:gdLst>
              <a:gd name="T0" fmla="*/ 42 w 85"/>
              <a:gd name="T1" fmla="*/ 0 h 423"/>
              <a:gd name="T2" fmla="*/ 59 w 85"/>
              <a:gd name="T3" fmla="*/ 4 h 423"/>
              <a:gd name="T4" fmla="*/ 72 w 85"/>
              <a:gd name="T5" fmla="*/ 13 h 423"/>
              <a:gd name="T6" fmla="*/ 81 w 85"/>
              <a:gd name="T7" fmla="*/ 27 h 423"/>
              <a:gd name="T8" fmla="*/ 85 w 85"/>
              <a:gd name="T9" fmla="*/ 44 h 423"/>
              <a:gd name="T10" fmla="*/ 85 w 85"/>
              <a:gd name="T11" fmla="*/ 380 h 423"/>
              <a:gd name="T12" fmla="*/ 81 w 85"/>
              <a:gd name="T13" fmla="*/ 397 h 423"/>
              <a:gd name="T14" fmla="*/ 72 w 85"/>
              <a:gd name="T15" fmla="*/ 410 h 423"/>
              <a:gd name="T16" fmla="*/ 59 w 85"/>
              <a:gd name="T17" fmla="*/ 419 h 423"/>
              <a:gd name="T18" fmla="*/ 42 w 85"/>
              <a:gd name="T19" fmla="*/ 423 h 423"/>
              <a:gd name="T20" fmla="*/ 26 w 85"/>
              <a:gd name="T21" fmla="*/ 419 h 423"/>
              <a:gd name="T22" fmla="*/ 11 w 85"/>
              <a:gd name="T23" fmla="*/ 410 h 423"/>
              <a:gd name="T24" fmla="*/ 2 w 85"/>
              <a:gd name="T25" fmla="*/ 397 h 423"/>
              <a:gd name="T26" fmla="*/ 0 w 85"/>
              <a:gd name="T27" fmla="*/ 380 h 423"/>
              <a:gd name="T28" fmla="*/ 0 w 85"/>
              <a:gd name="T29" fmla="*/ 44 h 423"/>
              <a:gd name="T30" fmla="*/ 2 w 85"/>
              <a:gd name="T31" fmla="*/ 27 h 423"/>
              <a:gd name="T32" fmla="*/ 11 w 85"/>
              <a:gd name="T33" fmla="*/ 13 h 423"/>
              <a:gd name="T34" fmla="*/ 26 w 85"/>
              <a:gd name="T35" fmla="*/ 4 h 423"/>
              <a:gd name="T36" fmla="*/ 42 w 85"/>
              <a:gd name="T3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23">
                <a:moveTo>
                  <a:pt x="42" y="0"/>
                </a:moveTo>
                <a:lnTo>
                  <a:pt x="59" y="4"/>
                </a:lnTo>
                <a:lnTo>
                  <a:pt x="72" y="13"/>
                </a:lnTo>
                <a:lnTo>
                  <a:pt x="81" y="27"/>
                </a:lnTo>
                <a:lnTo>
                  <a:pt x="85" y="44"/>
                </a:lnTo>
                <a:lnTo>
                  <a:pt x="85" y="380"/>
                </a:lnTo>
                <a:lnTo>
                  <a:pt x="81" y="397"/>
                </a:lnTo>
                <a:lnTo>
                  <a:pt x="72" y="410"/>
                </a:lnTo>
                <a:lnTo>
                  <a:pt x="59" y="419"/>
                </a:lnTo>
                <a:lnTo>
                  <a:pt x="42" y="423"/>
                </a:lnTo>
                <a:lnTo>
                  <a:pt x="26" y="419"/>
                </a:lnTo>
                <a:lnTo>
                  <a:pt x="11" y="410"/>
                </a:lnTo>
                <a:lnTo>
                  <a:pt x="2" y="397"/>
                </a:lnTo>
                <a:lnTo>
                  <a:pt x="0" y="380"/>
                </a:lnTo>
                <a:lnTo>
                  <a:pt x="0" y="44"/>
                </a:lnTo>
                <a:lnTo>
                  <a:pt x="2" y="27"/>
                </a:lnTo>
                <a:lnTo>
                  <a:pt x="11" y="13"/>
                </a:lnTo>
                <a:lnTo>
                  <a:pt x="26" y="4"/>
                </a:lnTo>
                <a:lnTo>
                  <a:pt x="4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1"/>
          <p:cNvSpPr>
            <a:spLocks/>
          </p:cNvSpPr>
          <p:nvPr userDrawn="1"/>
        </p:nvSpPr>
        <p:spPr bwMode="auto">
          <a:xfrm>
            <a:off x="1997569" y="1313407"/>
            <a:ext cx="2645155" cy="5077084"/>
          </a:xfrm>
          <a:custGeom>
            <a:avLst/>
            <a:gdLst>
              <a:gd name="T0" fmla="*/ 1141 w 1836"/>
              <a:gd name="T1" fmla="*/ 5 h 3524"/>
              <a:gd name="T2" fmla="*/ 1354 w 1836"/>
              <a:gd name="T3" fmla="*/ 24 h 3524"/>
              <a:gd name="T4" fmla="*/ 1436 w 1836"/>
              <a:gd name="T5" fmla="*/ 59 h 3524"/>
              <a:gd name="T6" fmla="*/ 1480 w 1836"/>
              <a:gd name="T7" fmla="*/ 132 h 3524"/>
              <a:gd name="T8" fmla="*/ 1489 w 1836"/>
              <a:gd name="T9" fmla="*/ 221 h 3524"/>
              <a:gd name="T10" fmla="*/ 1504 w 1836"/>
              <a:gd name="T11" fmla="*/ 384 h 3524"/>
              <a:gd name="T12" fmla="*/ 1545 w 1836"/>
              <a:gd name="T13" fmla="*/ 528 h 3524"/>
              <a:gd name="T14" fmla="*/ 1618 w 1836"/>
              <a:gd name="T15" fmla="*/ 653 h 3524"/>
              <a:gd name="T16" fmla="*/ 1697 w 1836"/>
              <a:gd name="T17" fmla="*/ 725 h 3524"/>
              <a:gd name="T18" fmla="*/ 1760 w 1836"/>
              <a:gd name="T19" fmla="*/ 776 h 3524"/>
              <a:gd name="T20" fmla="*/ 1821 w 1836"/>
              <a:gd name="T21" fmla="*/ 871 h 3524"/>
              <a:gd name="T22" fmla="*/ 1836 w 1836"/>
              <a:gd name="T23" fmla="*/ 2546 h 3524"/>
              <a:gd name="T24" fmla="*/ 1821 w 1836"/>
              <a:gd name="T25" fmla="*/ 2630 h 3524"/>
              <a:gd name="T26" fmla="*/ 1761 w 1836"/>
              <a:gd name="T27" fmla="*/ 2739 h 3524"/>
              <a:gd name="T28" fmla="*/ 1665 w 1836"/>
              <a:gd name="T29" fmla="*/ 2821 h 3524"/>
              <a:gd name="T30" fmla="*/ 1592 w 1836"/>
              <a:gd name="T31" fmla="*/ 2896 h 3524"/>
              <a:gd name="T32" fmla="*/ 1529 w 1836"/>
              <a:gd name="T33" fmla="*/ 3033 h 3524"/>
              <a:gd name="T34" fmla="*/ 1507 w 1836"/>
              <a:gd name="T35" fmla="*/ 3168 h 3524"/>
              <a:gd name="T36" fmla="*/ 1497 w 1836"/>
              <a:gd name="T37" fmla="*/ 3294 h 3524"/>
              <a:gd name="T38" fmla="*/ 1473 w 1836"/>
              <a:gd name="T39" fmla="*/ 3392 h 3524"/>
              <a:gd name="T40" fmla="*/ 1429 w 1836"/>
              <a:gd name="T41" fmla="*/ 3455 h 3524"/>
              <a:gd name="T42" fmla="*/ 1346 w 1836"/>
              <a:gd name="T43" fmla="*/ 3494 h 3524"/>
              <a:gd name="T44" fmla="*/ 1247 w 1836"/>
              <a:gd name="T45" fmla="*/ 3508 h 3524"/>
              <a:gd name="T46" fmla="*/ 918 w 1836"/>
              <a:gd name="T47" fmla="*/ 3524 h 3524"/>
              <a:gd name="T48" fmla="*/ 589 w 1836"/>
              <a:gd name="T49" fmla="*/ 3508 h 3524"/>
              <a:gd name="T50" fmla="*/ 490 w 1836"/>
              <a:gd name="T51" fmla="*/ 3494 h 3524"/>
              <a:gd name="T52" fmla="*/ 407 w 1836"/>
              <a:gd name="T53" fmla="*/ 3455 h 3524"/>
              <a:gd name="T54" fmla="*/ 363 w 1836"/>
              <a:gd name="T55" fmla="*/ 3392 h 3524"/>
              <a:gd name="T56" fmla="*/ 339 w 1836"/>
              <a:gd name="T57" fmla="*/ 3294 h 3524"/>
              <a:gd name="T58" fmla="*/ 329 w 1836"/>
              <a:gd name="T59" fmla="*/ 3168 h 3524"/>
              <a:gd name="T60" fmla="*/ 307 w 1836"/>
              <a:gd name="T61" fmla="*/ 3033 h 3524"/>
              <a:gd name="T62" fmla="*/ 244 w 1836"/>
              <a:gd name="T63" fmla="*/ 2896 h 3524"/>
              <a:gd name="T64" fmla="*/ 171 w 1836"/>
              <a:gd name="T65" fmla="*/ 2821 h 3524"/>
              <a:gd name="T66" fmla="*/ 87 w 1836"/>
              <a:gd name="T67" fmla="*/ 2744 h 3524"/>
              <a:gd name="T68" fmla="*/ 34 w 1836"/>
              <a:gd name="T69" fmla="*/ 2676 h 3524"/>
              <a:gd name="T70" fmla="*/ 6 w 1836"/>
              <a:gd name="T71" fmla="*/ 2589 h 3524"/>
              <a:gd name="T72" fmla="*/ 0 w 1836"/>
              <a:gd name="T73" fmla="*/ 943 h 3524"/>
              <a:gd name="T74" fmla="*/ 30 w 1836"/>
              <a:gd name="T75" fmla="*/ 836 h 3524"/>
              <a:gd name="T76" fmla="*/ 104 w 1836"/>
              <a:gd name="T77" fmla="*/ 750 h 3524"/>
              <a:gd name="T78" fmla="*/ 144 w 1836"/>
              <a:gd name="T79" fmla="*/ 721 h 3524"/>
              <a:gd name="T80" fmla="*/ 240 w 1836"/>
              <a:gd name="T81" fmla="*/ 623 h 3524"/>
              <a:gd name="T82" fmla="*/ 305 w 1836"/>
              <a:gd name="T83" fmla="*/ 487 h 3524"/>
              <a:gd name="T84" fmla="*/ 338 w 1836"/>
              <a:gd name="T85" fmla="*/ 335 h 3524"/>
              <a:gd name="T86" fmla="*/ 347 w 1836"/>
              <a:gd name="T87" fmla="*/ 204 h 3524"/>
              <a:gd name="T88" fmla="*/ 367 w 1836"/>
              <a:gd name="T89" fmla="*/ 103 h 3524"/>
              <a:gd name="T90" fmla="*/ 423 w 1836"/>
              <a:gd name="T91" fmla="*/ 43 h 3524"/>
              <a:gd name="T92" fmla="*/ 517 w 1836"/>
              <a:gd name="T93" fmla="*/ 18 h 3524"/>
              <a:gd name="T94" fmla="*/ 843 w 1836"/>
              <a:gd name="T95" fmla="*/ 0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6" h="3524">
                <a:moveTo>
                  <a:pt x="843" y="0"/>
                </a:moveTo>
                <a:lnTo>
                  <a:pt x="993" y="0"/>
                </a:lnTo>
                <a:lnTo>
                  <a:pt x="1141" y="5"/>
                </a:lnTo>
                <a:lnTo>
                  <a:pt x="1287" y="16"/>
                </a:lnTo>
                <a:lnTo>
                  <a:pt x="1319" y="18"/>
                </a:lnTo>
                <a:lnTo>
                  <a:pt x="1354" y="24"/>
                </a:lnTo>
                <a:lnTo>
                  <a:pt x="1385" y="31"/>
                </a:lnTo>
                <a:lnTo>
                  <a:pt x="1413" y="43"/>
                </a:lnTo>
                <a:lnTo>
                  <a:pt x="1436" y="59"/>
                </a:lnTo>
                <a:lnTo>
                  <a:pt x="1455" y="80"/>
                </a:lnTo>
                <a:lnTo>
                  <a:pt x="1469" y="103"/>
                </a:lnTo>
                <a:lnTo>
                  <a:pt x="1480" y="132"/>
                </a:lnTo>
                <a:lnTo>
                  <a:pt x="1486" y="166"/>
                </a:lnTo>
                <a:lnTo>
                  <a:pt x="1489" y="204"/>
                </a:lnTo>
                <a:lnTo>
                  <a:pt x="1489" y="221"/>
                </a:lnTo>
                <a:lnTo>
                  <a:pt x="1493" y="284"/>
                </a:lnTo>
                <a:lnTo>
                  <a:pt x="1498" y="334"/>
                </a:lnTo>
                <a:lnTo>
                  <a:pt x="1504" y="384"/>
                </a:lnTo>
                <a:lnTo>
                  <a:pt x="1515" y="432"/>
                </a:lnTo>
                <a:lnTo>
                  <a:pt x="1528" y="480"/>
                </a:lnTo>
                <a:lnTo>
                  <a:pt x="1545" y="528"/>
                </a:lnTo>
                <a:lnTo>
                  <a:pt x="1565" y="572"/>
                </a:lnTo>
                <a:lnTo>
                  <a:pt x="1590" y="614"/>
                </a:lnTo>
                <a:lnTo>
                  <a:pt x="1618" y="653"/>
                </a:lnTo>
                <a:lnTo>
                  <a:pt x="1652" y="689"/>
                </a:lnTo>
                <a:lnTo>
                  <a:pt x="1692" y="721"/>
                </a:lnTo>
                <a:lnTo>
                  <a:pt x="1697" y="725"/>
                </a:lnTo>
                <a:lnTo>
                  <a:pt x="1703" y="729"/>
                </a:lnTo>
                <a:lnTo>
                  <a:pt x="1732" y="750"/>
                </a:lnTo>
                <a:lnTo>
                  <a:pt x="1760" y="776"/>
                </a:lnTo>
                <a:lnTo>
                  <a:pt x="1785" y="805"/>
                </a:lnTo>
                <a:lnTo>
                  <a:pt x="1806" y="836"/>
                </a:lnTo>
                <a:lnTo>
                  <a:pt x="1821" y="871"/>
                </a:lnTo>
                <a:lnTo>
                  <a:pt x="1832" y="906"/>
                </a:lnTo>
                <a:lnTo>
                  <a:pt x="1836" y="943"/>
                </a:lnTo>
                <a:lnTo>
                  <a:pt x="1836" y="2546"/>
                </a:lnTo>
                <a:lnTo>
                  <a:pt x="1834" y="2568"/>
                </a:lnTo>
                <a:lnTo>
                  <a:pt x="1830" y="2589"/>
                </a:lnTo>
                <a:lnTo>
                  <a:pt x="1821" y="2630"/>
                </a:lnTo>
                <a:lnTo>
                  <a:pt x="1806" y="2669"/>
                </a:lnTo>
                <a:lnTo>
                  <a:pt x="1786" y="2705"/>
                </a:lnTo>
                <a:lnTo>
                  <a:pt x="1761" y="2739"/>
                </a:lnTo>
                <a:lnTo>
                  <a:pt x="1731" y="2769"/>
                </a:lnTo>
                <a:lnTo>
                  <a:pt x="1700" y="2796"/>
                </a:lnTo>
                <a:lnTo>
                  <a:pt x="1665" y="2821"/>
                </a:lnTo>
                <a:lnTo>
                  <a:pt x="1646" y="2835"/>
                </a:lnTo>
                <a:lnTo>
                  <a:pt x="1628" y="2850"/>
                </a:lnTo>
                <a:lnTo>
                  <a:pt x="1592" y="2896"/>
                </a:lnTo>
                <a:lnTo>
                  <a:pt x="1566" y="2941"/>
                </a:lnTo>
                <a:lnTo>
                  <a:pt x="1545" y="2987"/>
                </a:lnTo>
                <a:lnTo>
                  <a:pt x="1529" y="3033"/>
                </a:lnTo>
                <a:lnTo>
                  <a:pt x="1519" y="3079"/>
                </a:lnTo>
                <a:lnTo>
                  <a:pt x="1511" y="3125"/>
                </a:lnTo>
                <a:lnTo>
                  <a:pt x="1507" y="3168"/>
                </a:lnTo>
                <a:lnTo>
                  <a:pt x="1503" y="3211"/>
                </a:lnTo>
                <a:lnTo>
                  <a:pt x="1501" y="3253"/>
                </a:lnTo>
                <a:lnTo>
                  <a:pt x="1497" y="3294"/>
                </a:lnTo>
                <a:lnTo>
                  <a:pt x="1491" y="3332"/>
                </a:lnTo>
                <a:lnTo>
                  <a:pt x="1482" y="3367"/>
                </a:lnTo>
                <a:lnTo>
                  <a:pt x="1473" y="3392"/>
                </a:lnTo>
                <a:lnTo>
                  <a:pt x="1463" y="3415"/>
                </a:lnTo>
                <a:lnTo>
                  <a:pt x="1447" y="3436"/>
                </a:lnTo>
                <a:lnTo>
                  <a:pt x="1429" y="3455"/>
                </a:lnTo>
                <a:lnTo>
                  <a:pt x="1406" y="3470"/>
                </a:lnTo>
                <a:lnTo>
                  <a:pt x="1379" y="3483"/>
                </a:lnTo>
                <a:lnTo>
                  <a:pt x="1346" y="3494"/>
                </a:lnTo>
                <a:lnTo>
                  <a:pt x="1307" y="3500"/>
                </a:lnTo>
                <a:lnTo>
                  <a:pt x="1285" y="3503"/>
                </a:lnTo>
                <a:lnTo>
                  <a:pt x="1247" y="3508"/>
                </a:lnTo>
                <a:lnTo>
                  <a:pt x="1139" y="3517"/>
                </a:lnTo>
                <a:lnTo>
                  <a:pt x="1029" y="3523"/>
                </a:lnTo>
                <a:lnTo>
                  <a:pt x="918" y="3524"/>
                </a:lnTo>
                <a:lnTo>
                  <a:pt x="807" y="3523"/>
                </a:lnTo>
                <a:lnTo>
                  <a:pt x="697" y="3517"/>
                </a:lnTo>
                <a:lnTo>
                  <a:pt x="589" y="3508"/>
                </a:lnTo>
                <a:lnTo>
                  <a:pt x="551" y="3503"/>
                </a:lnTo>
                <a:lnTo>
                  <a:pt x="529" y="3500"/>
                </a:lnTo>
                <a:lnTo>
                  <a:pt x="490" y="3494"/>
                </a:lnTo>
                <a:lnTo>
                  <a:pt x="457" y="3483"/>
                </a:lnTo>
                <a:lnTo>
                  <a:pt x="430" y="3470"/>
                </a:lnTo>
                <a:lnTo>
                  <a:pt x="407" y="3455"/>
                </a:lnTo>
                <a:lnTo>
                  <a:pt x="389" y="3436"/>
                </a:lnTo>
                <a:lnTo>
                  <a:pt x="373" y="3415"/>
                </a:lnTo>
                <a:lnTo>
                  <a:pt x="363" y="3392"/>
                </a:lnTo>
                <a:lnTo>
                  <a:pt x="354" y="3367"/>
                </a:lnTo>
                <a:lnTo>
                  <a:pt x="345" y="3332"/>
                </a:lnTo>
                <a:lnTo>
                  <a:pt x="339" y="3294"/>
                </a:lnTo>
                <a:lnTo>
                  <a:pt x="335" y="3253"/>
                </a:lnTo>
                <a:lnTo>
                  <a:pt x="333" y="3211"/>
                </a:lnTo>
                <a:lnTo>
                  <a:pt x="329" y="3168"/>
                </a:lnTo>
                <a:lnTo>
                  <a:pt x="325" y="3125"/>
                </a:lnTo>
                <a:lnTo>
                  <a:pt x="317" y="3079"/>
                </a:lnTo>
                <a:lnTo>
                  <a:pt x="307" y="3033"/>
                </a:lnTo>
                <a:lnTo>
                  <a:pt x="291" y="2987"/>
                </a:lnTo>
                <a:lnTo>
                  <a:pt x="270" y="2941"/>
                </a:lnTo>
                <a:lnTo>
                  <a:pt x="244" y="2896"/>
                </a:lnTo>
                <a:lnTo>
                  <a:pt x="208" y="2850"/>
                </a:lnTo>
                <a:lnTo>
                  <a:pt x="190" y="2835"/>
                </a:lnTo>
                <a:lnTo>
                  <a:pt x="171" y="2821"/>
                </a:lnTo>
                <a:lnTo>
                  <a:pt x="142" y="2800"/>
                </a:lnTo>
                <a:lnTo>
                  <a:pt x="113" y="2774"/>
                </a:lnTo>
                <a:lnTo>
                  <a:pt x="87" y="2744"/>
                </a:lnTo>
                <a:lnTo>
                  <a:pt x="66" y="2724"/>
                </a:lnTo>
                <a:lnTo>
                  <a:pt x="47" y="2701"/>
                </a:lnTo>
                <a:lnTo>
                  <a:pt x="34" y="2676"/>
                </a:lnTo>
                <a:lnTo>
                  <a:pt x="23" y="2648"/>
                </a:lnTo>
                <a:lnTo>
                  <a:pt x="13" y="2619"/>
                </a:lnTo>
                <a:lnTo>
                  <a:pt x="6" y="2589"/>
                </a:lnTo>
                <a:lnTo>
                  <a:pt x="2" y="2568"/>
                </a:lnTo>
                <a:lnTo>
                  <a:pt x="0" y="2546"/>
                </a:lnTo>
                <a:lnTo>
                  <a:pt x="0" y="943"/>
                </a:lnTo>
                <a:lnTo>
                  <a:pt x="4" y="906"/>
                </a:lnTo>
                <a:lnTo>
                  <a:pt x="15" y="871"/>
                </a:lnTo>
                <a:lnTo>
                  <a:pt x="30" y="836"/>
                </a:lnTo>
                <a:lnTo>
                  <a:pt x="51" y="805"/>
                </a:lnTo>
                <a:lnTo>
                  <a:pt x="76" y="776"/>
                </a:lnTo>
                <a:lnTo>
                  <a:pt x="104" y="750"/>
                </a:lnTo>
                <a:lnTo>
                  <a:pt x="133" y="729"/>
                </a:lnTo>
                <a:lnTo>
                  <a:pt x="139" y="725"/>
                </a:lnTo>
                <a:lnTo>
                  <a:pt x="144" y="721"/>
                </a:lnTo>
                <a:lnTo>
                  <a:pt x="180" y="692"/>
                </a:lnTo>
                <a:lnTo>
                  <a:pt x="210" y="662"/>
                </a:lnTo>
                <a:lnTo>
                  <a:pt x="240" y="623"/>
                </a:lnTo>
                <a:lnTo>
                  <a:pt x="266" y="581"/>
                </a:lnTo>
                <a:lnTo>
                  <a:pt x="288" y="535"/>
                </a:lnTo>
                <a:lnTo>
                  <a:pt x="305" y="487"/>
                </a:lnTo>
                <a:lnTo>
                  <a:pt x="320" y="437"/>
                </a:lnTo>
                <a:lnTo>
                  <a:pt x="330" y="386"/>
                </a:lnTo>
                <a:lnTo>
                  <a:pt x="338" y="335"/>
                </a:lnTo>
                <a:lnTo>
                  <a:pt x="343" y="284"/>
                </a:lnTo>
                <a:lnTo>
                  <a:pt x="347" y="221"/>
                </a:lnTo>
                <a:lnTo>
                  <a:pt x="347" y="204"/>
                </a:lnTo>
                <a:lnTo>
                  <a:pt x="350" y="166"/>
                </a:lnTo>
                <a:lnTo>
                  <a:pt x="356" y="132"/>
                </a:lnTo>
                <a:lnTo>
                  <a:pt x="367" y="103"/>
                </a:lnTo>
                <a:lnTo>
                  <a:pt x="381" y="80"/>
                </a:lnTo>
                <a:lnTo>
                  <a:pt x="400" y="59"/>
                </a:lnTo>
                <a:lnTo>
                  <a:pt x="423" y="43"/>
                </a:lnTo>
                <a:lnTo>
                  <a:pt x="451" y="31"/>
                </a:lnTo>
                <a:lnTo>
                  <a:pt x="482" y="24"/>
                </a:lnTo>
                <a:lnTo>
                  <a:pt x="517" y="18"/>
                </a:lnTo>
                <a:lnTo>
                  <a:pt x="549" y="16"/>
                </a:lnTo>
                <a:lnTo>
                  <a:pt x="695" y="5"/>
                </a:lnTo>
                <a:lnTo>
                  <a:pt x="843" y="0"/>
                </a:lnTo>
                <a:close/>
              </a:path>
            </a:pathLst>
          </a:custGeom>
          <a:pattFill prst="wdUpDiag">
            <a:fgClr>
              <a:srgbClr val="C8DB46"/>
            </a:fgClr>
            <a:bgClr>
              <a:srgbClr val="D0E546"/>
            </a:bgClr>
          </a:patt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2"/>
          <p:cNvSpPr>
            <a:spLocks/>
          </p:cNvSpPr>
          <p:nvPr userDrawn="1"/>
        </p:nvSpPr>
        <p:spPr bwMode="auto">
          <a:xfrm>
            <a:off x="1997569" y="2277247"/>
            <a:ext cx="2645155" cy="3149406"/>
          </a:xfrm>
          <a:custGeom>
            <a:avLst/>
            <a:gdLst>
              <a:gd name="T0" fmla="*/ 1498 w 1836"/>
              <a:gd name="T1" fmla="*/ 0 h 2186"/>
              <a:gd name="T2" fmla="*/ 1563 w 1836"/>
              <a:gd name="T3" fmla="*/ 1 h 2186"/>
              <a:gd name="T4" fmla="*/ 1614 w 1836"/>
              <a:gd name="T5" fmla="*/ 10 h 2186"/>
              <a:gd name="T6" fmla="*/ 1664 w 1836"/>
              <a:gd name="T7" fmla="*/ 34 h 2186"/>
              <a:gd name="T8" fmla="*/ 1697 w 1836"/>
              <a:gd name="T9" fmla="*/ 56 h 2186"/>
              <a:gd name="T10" fmla="*/ 1732 w 1836"/>
              <a:gd name="T11" fmla="*/ 81 h 2186"/>
              <a:gd name="T12" fmla="*/ 1785 w 1836"/>
              <a:gd name="T13" fmla="*/ 136 h 2186"/>
              <a:gd name="T14" fmla="*/ 1821 w 1836"/>
              <a:gd name="T15" fmla="*/ 202 h 2186"/>
              <a:gd name="T16" fmla="*/ 1836 w 1836"/>
              <a:gd name="T17" fmla="*/ 274 h 2186"/>
              <a:gd name="T18" fmla="*/ 1834 w 1836"/>
              <a:gd name="T19" fmla="*/ 1899 h 2186"/>
              <a:gd name="T20" fmla="*/ 1821 w 1836"/>
              <a:gd name="T21" fmla="*/ 1961 h 2186"/>
              <a:gd name="T22" fmla="*/ 1786 w 1836"/>
              <a:gd name="T23" fmla="*/ 2036 h 2186"/>
              <a:gd name="T24" fmla="*/ 1731 w 1836"/>
              <a:gd name="T25" fmla="*/ 2100 h 2186"/>
              <a:gd name="T26" fmla="*/ 1665 w 1836"/>
              <a:gd name="T27" fmla="*/ 2152 h 2186"/>
              <a:gd name="T28" fmla="*/ 1604 w 1836"/>
              <a:gd name="T29" fmla="*/ 2178 h 2186"/>
              <a:gd name="T30" fmla="*/ 1537 w 1836"/>
              <a:gd name="T31" fmla="*/ 2186 h 2186"/>
              <a:gd name="T32" fmla="*/ 338 w 1836"/>
              <a:gd name="T33" fmla="*/ 2186 h 2186"/>
              <a:gd name="T34" fmla="*/ 231 w 1836"/>
              <a:gd name="T35" fmla="*/ 2176 h 2186"/>
              <a:gd name="T36" fmla="*/ 177 w 1836"/>
              <a:gd name="T37" fmla="*/ 2157 h 2186"/>
              <a:gd name="T38" fmla="*/ 136 w 1836"/>
              <a:gd name="T39" fmla="*/ 2127 h 2186"/>
              <a:gd name="T40" fmla="*/ 75 w 1836"/>
              <a:gd name="T41" fmla="*/ 2070 h 2186"/>
              <a:gd name="T42" fmla="*/ 30 w 1836"/>
              <a:gd name="T43" fmla="*/ 2000 h 2186"/>
              <a:gd name="T44" fmla="*/ 6 w 1836"/>
              <a:gd name="T45" fmla="*/ 1920 h 2186"/>
              <a:gd name="T46" fmla="*/ 0 w 1836"/>
              <a:gd name="T47" fmla="*/ 1877 h 2186"/>
              <a:gd name="T48" fmla="*/ 4 w 1836"/>
              <a:gd name="T49" fmla="*/ 237 h 2186"/>
              <a:gd name="T50" fmla="*/ 30 w 1836"/>
              <a:gd name="T51" fmla="*/ 167 h 2186"/>
              <a:gd name="T52" fmla="*/ 76 w 1836"/>
              <a:gd name="T53" fmla="*/ 107 h 2186"/>
              <a:gd name="T54" fmla="*/ 133 w 1836"/>
              <a:gd name="T55" fmla="*/ 60 h 2186"/>
              <a:gd name="T56" fmla="*/ 144 w 1836"/>
              <a:gd name="T57" fmla="*/ 52 h 2186"/>
              <a:gd name="T58" fmla="*/ 207 w 1836"/>
              <a:gd name="T59" fmla="*/ 17 h 2186"/>
              <a:gd name="T60" fmla="*/ 271 w 1836"/>
              <a:gd name="T61" fmla="*/ 3 h 2186"/>
              <a:gd name="T62" fmla="*/ 345 w 1836"/>
              <a:gd name="T63" fmla="*/ 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2186">
                <a:moveTo>
                  <a:pt x="345" y="0"/>
                </a:moveTo>
                <a:lnTo>
                  <a:pt x="1498" y="0"/>
                </a:lnTo>
                <a:lnTo>
                  <a:pt x="1533" y="0"/>
                </a:lnTo>
                <a:lnTo>
                  <a:pt x="1563" y="1"/>
                </a:lnTo>
                <a:lnTo>
                  <a:pt x="1590" y="5"/>
                </a:lnTo>
                <a:lnTo>
                  <a:pt x="1614" y="10"/>
                </a:lnTo>
                <a:lnTo>
                  <a:pt x="1639" y="21"/>
                </a:lnTo>
                <a:lnTo>
                  <a:pt x="1664" y="34"/>
                </a:lnTo>
                <a:lnTo>
                  <a:pt x="1692" y="52"/>
                </a:lnTo>
                <a:lnTo>
                  <a:pt x="1697" y="56"/>
                </a:lnTo>
                <a:lnTo>
                  <a:pt x="1703" y="60"/>
                </a:lnTo>
                <a:lnTo>
                  <a:pt x="1732" y="81"/>
                </a:lnTo>
                <a:lnTo>
                  <a:pt x="1760" y="107"/>
                </a:lnTo>
                <a:lnTo>
                  <a:pt x="1785" y="136"/>
                </a:lnTo>
                <a:lnTo>
                  <a:pt x="1806" y="167"/>
                </a:lnTo>
                <a:lnTo>
                  <a:pt x="1821" y="202"/>
                </a:lnTo>
                <a:lnTo>
                  <a:pt x="1832" y="237"/>
                </a:lnTo>
                <a:lnTo>
                  <a:pt x="1836" y="274"/>
                </a:lnTo>
                <a:lnTo>
                  <a:pt x="1836" y="1877"/>
                </a:lnTo>
                <a:lnTo>
                  <a:pt x="1834" y="1899"/>
                </a:lnTo>
                <a:lnTo>
                  <a:pt x="1830" y="1920"/>
                </a:lnTo>
                <a:lnTo>
                  <a:pt x="1821" y="1961"/>
                </a:lnTo>
                <a:lnTo>
                  <a:pt x="1806" y="2000"/>
                </a:lnTo>
                <a:lnTo>
                  <a:pt x="1786" y="2036"/>
                </a:lnTo>
                <a:lnTo>
                  <a:pt x="1761" y="2070"/>
                </a:lnTo>
                <a:lnTo>
                  <a:pt x="1731" y="2100"/>
                </a:lnTo>
                <a:lnTo>
                  <a:pt x="1700" y="2127"/>
                </a:lnTo>
                <a:lnTo>
                  <a:pt x="1665" y="2152"/>
                </a:lnTo>
                <a:lnTo>
                  <a:pt x="1635" y="2168"/>
                </a:lnTo>
                <a:lnTo>
                  <a:pt x="1604" y="2178"/>
                </a:lnTo>
                <a:lnTo>
                  <a:pt x="1571" y="2183"/>
                </a:lnTo>
                <a:lnTo>
                  <a:pt x="1537" y="2186"/>
                </a:lnTo>
                <a:lnTo>
                  <a:pt x="1502" y="2186"/>
                </a:lnTo>
                <a:lnTo>
                  <a:pt x="338" y="2186"/>
                </a:lnTo>
                <a:lnTo>
                  <a:pt x="282" y="2183"/>
                </a:lnTo>
                <a:lnTo>
                  <a:pt x="231" y="2176"/>
                </a:lnTo>
                <a:lnTo>
                  <a:pt x="185" y="2163"/>
                </a:lnTo>
                <a:lnTo>
                  <a:pt x="177" y="2157"/>
                </a:lnTo>
                <a:lnTo>
                  <a:pt x="171" y="2152"/>
                </a:lnTo>
                <a:lnTo>
                  <a:pt x="136" y="2127"/>
                </a:lnTo>
                <a:lnTo>
                  <a:pt x="105" y="2100"/>
                </a:lnTo>
                <a:lnTo>
                  <a:pt x="75" y="2070"/>
                </a:lnTo>
                <a:lnTo>
                  <a:pt x="50" y="2036"/>
                </a:lnTo>
                <a:lnTo>
                  <a:pt x="30" y="2000"/>
                </a:lnTo>
                <a:lnTo>
                  <a:pt x="15" y="1961"/>
                </a:lnTo>
                <a:lnTo>
                  <a:pt x="6" y="1920"/>
                </a:lnTo>
                <a:lnTo>
                  <a:pt x="2" y="1899"/>
                </a:lnTo>
                <a:lnTo>
                  <a:pt x="0" y="1877"/>
                </a:lnTo>
                <a:lnTo>
                  <a:pt x="0" y="274"/>
                </a:lnTo>
                <a:lnTo>
                  <a:pt x="4" y="237"/>
                </a:lnTo>
                <a:lnTo>
                  <a:pt x="15" y="202"/>
                </a:lnTo>
                <a:lnTo>
                  <a:pt x="30" y="167"/>
                </a:lnTo>
                <a:lnTo>
                  <a:pt x="51" y="136"/>
                </a:lnTo>
                <a:lnTo>
                  <a:pt x="76" y="107"/>
                </a:lnTo>
                <a:lnTo>
                  <a:pt x="104" y="81"/>
                </a:lnTo>
                <a:lnTo>
                  <a:pt x="133" y="60"/>
                </a:lnTo>
                <a:lnTo>
                  <a:pt x="139" y="56"/>
                </a:lnTo>
                <a:lnTo>
                  <a:pt x="144" y="52"/>
                </a:lnTo>
                <a:lnTo>
                  <a:pt x="176" y="31"/>
                </a:lnTo>
                <a:lnTo>
                  <a:pt x="207" y="17"/>
                </a:lnTo>
                <a:lnTo>
                  <a:pt x="239" y="8"/>
                </a:lnTo>
                <a:lnTo>
                  <a:pt x="271" y="3"/>
                </a:lnTo>
                <a:lnTo>
                  <a:pt x="307" y="0"/>
                </a:lnTo>
                <a:lnTo>
                  <a:pt x="345"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3"/>
          <p:cNvSpPr>
            <a:spLocks/>
          </p:cNvSpPr>
          <p:nvPr userDrawn="1"/>
        </p:nvSpPr>
        <p:spPr bwMode="auto">
          <a:xfrm>
            <a:off x="2068165" y="2344960"/>
            <a:ext cx="2503965" cy="3013978"/>
          </a:xfrm>
          <a:custGeom>
            <a:avLst/>
            <a:gdLst>
              <a:gd name="T0" fmla="*/ 1449 w 1738"/>
              <a:gd name="T1" fmla="*/ 0 h 2092"/>
              <a:gd name="T2" fmla="*/ 1504 w 1738"/>
              <a:gd name="T3" fmla="*/ 1 h 2092"/>
              <a:gd name="T4" fmla="*/ 1548 w 1738"/>
              <a:gd name="T5" fmla="*/ 9 h 2092"/>
              <a:gd name="T6" fmla="*/ 1592 w 1738"/>
              <a:gd name="T7" fmla="*/ 29 h 2092"/>
              <a:gd name="T8" fmla="*/ 1619 w 1738"/>
              <a:gd name="T9" fmla="*/ 47 h 2092"/>
              <a:gd name="T10" fmla="*/ 1622 w 1738"/>
              <a:gd name="T11" fmla="*/ 48 h 2092"/>
              <a:gd name="T12" fmla="*/ 1656 w 1738"/>
              <a:gd name="T13" fmla="*/ 73 h 2092"/>
              <a:gd name="T14" fmla="*/ 1704 w 1738"/>
              <a:gd name="T15" fmla="*/ 128 h 2092"/>
              <a:gd name="T16" fmla="*/ 1734 w 1738"/>
              <a:gd name="T17" fmla="*/ 192 h 2092"/>
              <a:gd name="T18" fmla="*/ 1738 w 1738"/>
              <a:gd name="T19" fmla="*/ 1830 h 2092"/>
              <a:gd name="T20" fmla="*/ 1734 w 1738"/>
              <a:gd name="T21" fmla="*/ 1864 h 2092"/>
              <a:gd name="T22" fmla="*/ 1726 w 1738"/>
              <a:gd name="T23" fmla="*/ 1902 h 2092"/>
              <a:gd name="T24" fmla="*/ 1694 w 1738"/>
              <a:gd name="T25" fmla="*/ 1966 h 2092"/>
              <a:gd name="T26" fmla="*/ 1647 w 1738"/>
              <a:gd name="T27" fmla="*/ 2020 h 2092"/>
              <a:gd name="T28" fmla="*/ 1590 w 1738"/>
              <a:gd name="T29" fmla="*/ 2064 h 2092"/>
              <a:gd name="T30" fmla="*/ 1538 w 1738"/>
              <a:gd name="T31" fmla="*/ 2085 h 2092"/>
              <a:gd name="T32" fmla="*/ 1482 w 1738"/>
              <a:gd name="T33" fmla="*/ 2091 h 2092"/>
              <a:gd name="T34" fmla="*/ 289 w 1738"/>
              <a:gd name="T35" fmla="*/ 2092 h 2092"/>
              <a:gd name="T36" fmla="*/ 201 w 1738"/>
              <a:gd name="T37" fmla="*/ 2083 h 2092"/>
              <a:gd name="T38" fmla="*/ 148 w 1738"/>
              <a:gd name="T39" fmla="*/ 2064 h 2092"/>
              <a:gd name="T40" fmla="*/ 91 w 1738"/>
              <a:gd name="T41" fmla="*/ 2020 h 2092"/>
              <a:gd name="T42" fmla="*/ 44 w 1738"/>
              <a:gd name="T43" fmla="*/ 1965 h 2092"/>
              <a:gd name="T44" fmla="*/ 12 w 1738"/>
              <a:gd name="T45" fmla="*/ 1901 h 2092"/>
              <a:gd name="T46" fmla="*/ 4 w 1738"/>
              <a:gd name="T47" fmla="*/ 1864 h 2092"/>
              <a:gd name="T48" fmla="*/ 0 w 1738"/>
              <a:gd name="T49" fmla="*/ 1830 h 2092"/>
              <a:gd name="T50" fmla="*/ 4 w 1738"/>
              <a:gd name="T51" fmla="*/ 192 h 2092"/>
              <a:gd name="T52" fmla="*/ 34 w 1738"/>
              <a:gd name="T53" fmla="*/ 128 h 2092"/>
              <a:gd name="T54" fmla="*/ 82 w 1738"/>
              <a:gd name="T55" fmla="*/ 73 h 2092"/>
              <a:gd name="T56" fmla="*/ 116 w 1738"/>
              <a:gd name="T57" fmla="*/ 48 h 2092"/>
              <a:gd name="T58" fmla="*/ 119 w 1738"/>
              <a:gd name="T59" fmla="*/ 47 h 2092"/>
              <a:gd name="T60" fmla="*/ 150 w 1738"/>
              <a:gd name="T61" fmla="*/ 26 h 2092"/>
              <a:gd name="T62" fmla="*/ 204 w 1738"/>
              <a:gd name="T63" fmla="*/ 7 h 2092"/>
              <a:gd name="T64" fmla="*/ 263 w 1738"/>
              <a:gd name="T65" fmla="*/ 1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8" h="2092">
                <a:moveTo>
                  <a:pt x="296" y="0"/>
                </a:moveTo>
                <a:lnTo>
                  <a:pt x="1449" y="0"/>
                </a:lnTo>
                <a:lnTo>
                  <a:pt x="1479" y="1"/>
                </a:lnTo>
                <a:lnTo>
                  <a:pt x="1504" y="1"/>
                </a:lnTo>
                <a:lnTo>
                  <a:pt x="1527" y="4"/>
                </a:lnTo>
                <a:lnTo>
                  <a:pt x="1548" y="9"/>
                </a:lnTo>
                <a:lnTo>
                  <a:pt x="1569" y="17"/>
                </a:lnTo>
                <a:lnTo>
                  <a:pt x="1592" y="29"/>
                </a:lnTo>
                <a:lnTo>
                  <a:pt x="1615" y="45"/>
                </a:lnTo>
                <a:lnTo>
                  <a:pt x="1619" y="47"/>
                </a:lnTo>
                <a:lnTo>
                  <a:pt x="1620" y="48"/>
                </a:lnTo>
                <a:lnTo>
                  <a:pt x="1622" y="48"/>
                </a:lnTo>
                <a:lnTo>
                  <a:pt x="1628" y="54"/>
                </a:lnTo>
                <a:lnTo>
                  <a:pt x="1656" y="73"/>
                </a:lnTo>
                <a:lnTo>
                  <a:pt x="1682" y="98"/>
                </a:lnTo>
                <a:lnTo>
                  <a:pt x="1704" y="128"/>
                </a:lnTo>
                <a:lnTo>
                  <a:pt x="1723" y="160"/>
                </a:lnTo>
                <a:lnTo>
                  <a:pt x="1734" y="192"/>
                </a:lnTo>
                <a:lnTo>
                  <a:pt x="1738" y="227"/>
                </a:lnTo>
                <a:lnTo>
                  <a:pt x="1738" y="1830"/>
                </a:lnTo>
                <a:lnTo>
                  <a:pt x="1734" y="1863"/>
                </a:lnTo>
                <a:lnTo>
                  <a:pt x="1734" y="1864"/>
                </a:lnTo>
                <a:lnTo>
                  <a:pt x="1734" y="1867"/>
                </a:lnTo>
                <a:lnTo>
                  <a:pt x="1726" y="1902"/>
                </a:lnTo>
                <a:lnTo>
                  <a:pt x="1712" y="1935"/>
                </a:lnTo>
                <a:lnTo>
                  <a:pt x="1694" y="1966"/>
                </a:lnTo>
                <a:lnTo>
                  <a:pt x="1671" y="1994"/>
                </a:lnTo>
                <a:lnTo>
                  <a:pt x="1647" y="2020"/>
                </a:lnTo>
                <a:lnTo>
                  <a:pt x="1619" y="2044"/>
                </a:lnTo>
                <a:lnTo>
                  <a:pt x="1590" y="2064"/>
                </a:lnTo>
                <a:lnTo>
                  <a:pt x="1565" y="2078"/>
                </a:lnTo>
                <a:lnTo>
                  <a:pt x="1538" y="2085"/>
                </a:lnTo>
                <a:lnTo>
                  <a:pt x="1510" y="2089"/>
                </a:lnTo>
                <a:lnTo>
                  <a:pt x="1482" y="2091"/>
                </a:lnTo>
                <a:lnTo>
                  <a:pt x="1453" y="2092"/>
                </a:lnTo>
                <a:lnTo>
                  <a:pt x="289" y="2092"/>
                </a:lnTo>
                <a:lnTo>
                  <a:pt x="245" y="2089"/>
                </a:lnTo>
                <a:lnTo>
                  <a:pt x="201" y="2083"/>
                </a:lnTo>
                <a:lnTo>
                  <a:pt x="158" y="2072"/>
                </a:lnTo>
                <a:lnTo>
                  <a:pt x="148" y="2064"/>
                </a:lnTo>
                <a:lnTo>
                  <a:pt x="119" y="2044"/>
                </a:lnTo>
                <a:lnTo>
                  <a:pt x="91" y="2020"/>
                </a:lnTo>
                <a:lnTo>
                  <a:pt x="67" y="1994"/>
                </a:lnTo>
                <a:lnTo>
                  <a:pt x="44" y="1965"/>
                </a:lnTo>
                <a:lnTo>
                  <a:pt x="26" y="1934"/>
                </a:lnTo>
                <a:lnTo>
                  <a:pt x="12" y="1901"/>
                </a:lnTo>
                <a:lnTo>
                  <a:pt x="4" y="1867"/>
                </a:lnTo>
                <a:lnTo>
                  <a:pt x="4" y="1864"/>
                </a:lnTo>
                <a:lnTo>
                  <a:pt x="4" y="1863"/>
                </a:lnTo>
                <a:lnTo>
                  <a:pt x="0" y="1830"/>
                </a:lnTo>
                <a:lnTo>
                  <a:pt x="0" y="227"/>
                </a:lnTo>
                <a:lnTo>
                  <a:pt x="4" y="192"/>
                </a:lnTo>
                <a:lnTo>
                  <a:pt x="15" y="160"/>
                </a:lnTo>
                <a:lnTo>
                  <a:pt x="34" y="128"/>
                </a:lnTo>
                <a:lnTo>
                  <a:pt x="56" y="98"/>
                </a:lnTo>
                <a:lnTo>
                  <a:pt x="82" y="73"/>
                </a:lnTo>
                <a:lnTo>
                  <a:pt x="110" y="54"/>
                </a:lnTo>
                <a:lnTo>
                  <a:pt x="116" y="48"/>
                </a:lnTo>
                <a:lnTo>
                  <a:pt x="118" y="48"/>
                </a:lnTo>
                <a:lnTo>
                  <a:pt x="119" y="47"/>
                </a:lnTo>
                <a:lnTo>
                  <a:pt x="123" y="45"/>
                </a:lnTo>
                <a:lnTo>
                  <a:pt x="150" y="26"/>
                </a:lnTo>
                <a:lnTo>
                  <a:pt x="178" y="14"/>
                </a:lnTo>
                <a:lnTo>
                  <a:pt x="204" y="7"/>
                </a:lnTo>
                <a:lnTo>
                  <a:pt x="233" y="3"/>
                </a:lnTo>
                <a:lnTo>
                  <a:pt x="263" y="1"/>
                </a:lnTo>
                <a:lnTo>
                  <a:pt x="29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Picture Placeholder 4"/>
          <p:cNvSpPr>
            <a:spLocks noGrp="1"/>
          </p:cNvSpPr>
          <p:nvPr>
            <p:ph type="pic" sz="quarter" idx="22"/>
          </p:nvPr>
        </p:nvSpPr>
        <p:spPr>
          <a:xfrm>
            <a:off x="2144522" y="2424200"/>
            <a:ext cx="2350008" cy="2852928"/>
          </a:xfrm>
          <a:prstGeom prst="roundRect">
            <a:avLst>
              <a:gd name="adj" fmla="val 12344"/>
            </a:avLst>
          </a:prstGeom>
          <a:solidFill>
            <a:schemeClr val="tx1"/>
          </a:solidFill>
        </p:spPr>
      </p:sp>
      <p:grpSp>
        <p:nvGrpSpPr>
          <p:cNvPr id="63" name="Group 62"/>
          <p:cNvGrpSpPr/>
          <p:nvPr userDrawn="1"/>
        </p:nvGrpSpPr>
        <p:grpSpPr>
          <a:xfrm>
            <a:off x="0" y="6766560"/>
            <a:ext cx="12192000" cy="91440"/>
            <a:chOff x="0" y="4480421"/>
            <a:chExt cx="12192000" cy="91440"/>
          </a:xfrm>
        </p:grpSpPr>
        <p:sp>
          <p:nvSpPr>
            <p:cNvPr id="64" name="Rectangle 6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1489521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Pad white">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40000"/>
              <a:lumOff val="6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6" name="Shape 8"/>
            <p:cNvSpPr/>
            <p:nvPr/>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475496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g ipad black">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chemeClr val="tx2"/>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46474B"/>
              </a:gs>
              <a:gs pos="0">
                <a:srgbClr val="000000"/>
              </a:gs>
              <a:gs pos="38000">
                <a:srgbClr val="292A2E"/>
              </a:gs>
            </a:gsLst>
            <a:lin ang="18000000" scaled="0"/>
          </a:gra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368411400"/>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g ipad white">
    <p:bg>
      <p:bgPr>
        <a:solidFill>
          <a:schemeClr val="bg2"/>
        </a:solidFill>
        <a:effectLst/>
      </p:bgPr>
    </p:bg>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rgbClr val="E4E4E4"/>
          </a:soli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91508411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Header high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your date here</a:t>
            </a:r>
            <a:endParaRPr lang="en-US"/>
          </a:p>
        </p:txBody>
      </p:sp>
      <p:sp>
        <p:nvSpPr>
          <p:cNvPr id="5" name="Footer Placeholder 4"/>
          <p:cNvSpPr>
            <a:spLocks noGrp="1"/>
          </p:cNvSpPr>
          <p:nvPr>
            <p:ph type="ftr" sz="quarter" idx="11"/>
          </p:nvPr>
        </p:nvSpPr>
        <p:spPr/>
        <p:txBody>
          <a:bodyPr/>
          <a:lstStyle/>
          <a:p>
            <a:r>
              <a:rPr lang="en-US" smtClean="0"/>
              <a:t>större - a multipurpose PowerPoint template</a:t>
            </a:r>
            <a:endParaRPr lang="en-US"/>
          </a:p>
        </p:txBody>
      </p:sp>
      <p:sp>
        <p:nvSpPr>
          <p:cNvPr id="6" name="Slide Number Placeholder 5"/>
          <p:cNvSpPr>
            <a:spLocks noGrp="1"/>
          </p:cNvSpPr>
          <p:nvPr>
            <p:ph type="sldNum" sz="quarter" idx="12"/>
          </p:nvPr>
        </p:nvSpPr>
        <p:spPr/>
        <p:txBody>
          <a:bodyPr/>
          <a:lstStyle/>
          <a:p>
            <a:fld id="{6E18DBF4-37B7-4C4F-9728-A1C100B177EE}" type="slidenum">
              <a:rPr lang="en-US" smtClean="0"/>
              <a:pPr/>
              <a:t>‹#›</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342900" y="420688"/>
            <a:ext cx="4572000" cy="2852737"/>
          </a:xfrm>
          <a:solidFill>
            <a:schemeClr val="bg1">
              <a:alpha val="30000"/>
            </a:schemeClr>
          </a:solidFill>
        </p:spPr>
        <p:txBody>
          <a:bodyPr lIns="274320" tIns="91440" rIns="274320" bIns="182880" anchor="ctr"/>
          <a:lstStyle>
            <a:lvl1pPr algn="ctr">
              <a:defRPr sz="6000" b="1">
                <a:solidFill>
                  <a:srgbClr val="324D5E"/>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342900" y="3273425"/>
            <a:ext cx="4572000" cy="942975"/>
          </a:xfrm>
          <a:solidFill>
            <a:schemeClr val="bg1">
              <a:alpha val="50000"/>
            </a:schemeClr>
          </a:solidFill>
        </p:spPr>
        <p:txBody>
          <a:bodyPr lIns="274320" tIns="91440" rIns="274320" bIns="182880" anchor="ctr"/>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9806684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Header bottom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your date here</a:t>
            </a:r>
            <a:endParaRPr lang="en-US"/>
          </a:p>
        </p:txBody>
      </p:sp>
      <p:sp>
        <p:nvSpPr>
          <p:cNvPr id="5" name="Footer Placeholder 4"/>
          <p:cNvSpPr>
            <a:spLocks noGrp="1"/>
          </p:cNvSpPr>
          <p:nvPr>
            <p:ph type="ftr" sz="quarter" idx="11"/>
          </p:nvPr>
        </p:nvSpPr>
        <p:spPr/>
        <p:txBody>
          <a:bodyPr/>
          <a:lstStyle/>
          <a:p>
            <a:r>
              <a:rPr lang="en-US" smtClean="0"/>
              <a:t>större - a multipurpose PowerPoint template</a:t>
            </a:r>
            <a:endParaRPr lang="en-US"/>
          </a:p>
        </p:txBody>
      </p:sp>
      <p:sp>
        <p:nvSpPr>
          <p:cNvPr id="6" name="Slide Number Placeholder 5"/>
          <p:cNvSpPr>
            <a:spLocks noGrp="1"/>
          </p:cNvSpPr>
          <p:nvPr>
            <p:ph type="sldNum" sz="quarter" idx="12"/>
          </p:nvPr>
        </p:nvSpPr>
        <p:spPr/>
        <p:txBody>
          <a:bodyPr/>
          <a:lstStyle/>
          <a:p>
            <a:fld id="{6E18DBF4-37B7-4C4F-9728-A1C100B177EE}" type="slidenum">
              <a:rPr lang="en-US" smtClean="0"/>
              <a:pPr/>
              <a:t>‹#›</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9" name="Text Placeholder 2"/>
          <p:cNvSpPr>
            <a:spLocks noGrp="1"/>
          </p:cNvSpPr>
          <p:nvPr>
            <p:ph type="body" idx="18"/>
          </p:nvPr>
        </p:nvSpPr>
        <p:spPr>
          <a:xfrm>
            <a:off x="342900" y="5413375"/>
            <a:ext cx="4572000" cy="942975"/>
          </a:xfrm>
          <a:solidFill>
            <a:schemeClr val="bg1">
              <a:alpha val="50000"/>
            </a:schemeClr>
          </a:solidFill>
        </p:spPr>
        <p:txBody>
          <a:bodyPr lIns="274320" tIns="91440" rIns="274320" bIns="18288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 name="Title 1"/>
          <p:cNvSpPr>
            <a:spLocks noGrp="1"/>
          </p:cNvSpPr>
          <p:nvPr>
            <p:ph type="title"/>
          </p:nvPr>
        </p:nvSpPr>
        <p:spPr>
          <a:xfrm>
            <a:off x="3429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Tree>
    <p:extLst>
      <p:ext uri="{BB962C8B-B14F-4D97-AF65-F5344CB8AC3E}">
        <p14:creationId xmlns:p14="http://schemas.microsoft.com/office/powerpoint/2010/main" val="325667387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Header bottom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your date here</a:t>
            </a:r>
            <a:endParaRPr lang="en-US"/>
          </a:p>
        </p:txBody>
      </p:sp>
      <p:sp>
        <p:nvSpPr>
          <p:cNvPr id="5" name="Footer Placeholder 4"/>
          <p:cNvSpPr>
            <a:spLocks noGrp="1"/>
          </p:cNvSpPr>
          <p:nvPr>
            <p:ph type="ftr" sz="quarter" idx="11"/>
          </p:nvPr>
        </p:nvSpPr>
        <p:spPr/>
        <p:txBody>
          <a:bodyPr/>
          <a:lstStyle/>
          <a:p>
            <a:r>
              <a:rPr lang="en-US" smtClean="0"/>
              <a:t>större - a multipurpose PowerPoint template</a:t>
            </a:r>
            <a:endParaRPr lang="en-US"/>
          </a:p>
        </p:txBody>
      </p:sp>
      <p:sp>
        <p:nvSpPr>
          <p:cNvPr id="6" name="Slide Number Placeholder 5"/>
          <p:cNvSpPr>
            <a:spLocks noGrp="1"/>
          </p:cNvSpPr>
          <p:nvPr>
            <p:ph type="sldNum" sz="quarter" idx="12"/>
          </p:nvPr>
        </p:nvSpPr>
        <p:spPr/>
        <p:txBody>
          <a:bodyPr/>
          <a:lstStyle/>
          <a:p>
            <a:fld id="{6E18DBF4-37B7-4C4F-9728-A1C100B177EE}" type="slidenum">
              <a:rPr lang="en-US" smtClean="0"/>
              <a:pPr/>
              <a:t>‹#›</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72136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7213600" y="5413375"/>
            <a:ext cx="4572000" cy="942975"/>
          </a:xfrm>
          <a:solidFill>
            <a:schemeClr val="bg1">
              <a:alpha val="30000"/>
            </a:schemeClr>
          </a:solidFill>
        </p:spPr>
        <p:txBody>
          <a:bodyPr lIns="274320" tIns="91440" rIns="274320" bIns="182880"/>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4152349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List">
    <p:spTree>
      <p:nvGrpSpPr>
        <p:cNvPr id="1" name=""/>
        <p:cNvGrpSpPr/>
        <p:nvPr/>
      </p:nvGrpSpPr>
      <p:grpSpPr>
        <a:xfrm>
          <a:off x="0" y="0"/>
          <a:ext cx="0" cy="0"/>
          <a:chOff x="0" y="0"/>
          <a:chExt cx="0" cy="0"/>
        </a:xfrm>
      </p:grpSpPr>
      <p:sp>
        <p:nvSpPr>
          <p:cNvPr id="2" name="Title 1"/>
          <p:cNvSpPr>
            <a:spLocks noGrp="1"/>
          </p:cNvSpPr>
          <p:nvPr>
            <p:ph type="title"/>
          </p:nvPr>
        </p:nvSpPr>
        <p:spPr>
          <a:xfrm>
            <a:off x="2209800" y="317501"/>
            <a:ext cx="9144000" cy="1325563"/>
          </a:xfrm>
        </p:spPr>
        <p:txBody>
          <a:bodyPr/>
          <a:lstStyle>
            <a:lvl1pPr>
              <a:defRPr b="1"/>
            </a:lvl1pPr>
          </a:lstStyle>
          <a:p>
            <a:r>
              <a:rPr lang="en-US" smtClean="0"/>
              <a:t>Click to edit Master title style</a:t>
            </a:r>
            <a:endParaRPr lang="en-US"/>
          </a:p>
        </p:txBody>
      </p:sp>
    </p:spTree>
    <p:extLst>
      <p:ext uri="{BB962C8B-B14F-4D97-AF65-F5344CB8AC3E}">
        <p14:creationId xmlns:p14="http://schemas.microsoft.com/office/powerpoint/2010/main" val="8323520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441704"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2" name="Text Placeholder 29"/>
          <p:cNvSpPr>
            <a:spLocks noGrp="1"/>
          </p:cNvSpPr>
          <p:nvPr>
            <p:ph type="body" sz="quarter" idx="19" hasCustomPrompt="1"/>
          </p:nvPr>
        </p:nvSpPr>
        <p:spPr>
          <a:xfrm>
            <a:off x="4797554"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smtClean="0"/>
              <a:t>Title Here</a:t>
            </a:r>
            <a:endParaRPr lang="en-US"/>
          </a:p>
        </p:txBody>
      </p:sp>
      <p:sp>
        <p:nvSpPr>
          <p:cNvPr id="33" name="Text Placeholder 29"/>
          <p:cNvSpPr>
            <a:spLocks noGrp="1"/>
          </p:cNvSpPr>
          <p:nvPr>
            <p:ph type="body" sz="quarter" idx="20" hasCustomPrompt="1"/>
          </p:nvPr>
        </p:nvSpPr>
        <p:spPr>
          <a:xfrm>
            <a:off x="8147084"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44170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6" name="Text Placeholder 29"/>
          <p:cNvSpPr>
            <a:spLocks noGrp="1"/>
          </p:cNvSpPr>
          <p:nvPr>
            <p:ph type="body" sz="quarter" idx="23" hasCustomPrompt="1"/>
          </p:nvPr>
        </p:nvSpPr>
        <p:spPr>
          <a:xfrm>
            <a:off x="479755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7" name="Text Placeholder 29"/>
          <p:cNvSpPr>
            <a:spLocks noGrp="1"/>
          </p:cNvSpPr>
          <p:nvPr>
            <p:ph type="body" sz="quarter" idx="24" hasCustomPrompt="1"/>
          </p:nvPr>
        </p:nvSpPr>
        <p:spPr>
          <a:xfrm>
            <a:off x="814708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1441704"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2" name="Text Placeholder 7"/>
          <p:cNvSpPr>
            <a:spLocks noGrp="1"/>
          </p:cNvSpPr>
          <p:nvPr>
            <p:ph type="body" sz="quarter" idx="27" hasCustomPrompt="1"/>
          </p:nvPr>
        </p:nvSpPr>
        <p:spPr>
          <a:xfrm>
            <a:off x="4794394"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smtClean="0"/>
              <a:t></a:t>
            </a:r>
            <a:endParaRPr lang="en-US"/>
          </a:p>
        </p:txBody>
      </p:sp>
      <p:sp>
        <p:nvSpPr>
          <p:cNvPr id="43" name="Text Placeholder 7"/>
          <p:cNvSpPr>
            <a:spLocks noGrp="1"/>
          </p:cNvSpPr>
          <p:nvPr>
            <p:ph type="body" sz="quarter" idx="28" hasCustomPrompt="1"/>
          </p:nvPr>
        </p:nvSpPr>
        <p:spPr>
          <a:xfrm>
            <a:off x="8148663"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882774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1503133924"/>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46238817"/>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smtClean="0"/>
              <a:t>Click to edit Master subtitle style</a:t>
            </a:r>
            <a:endParaRPr lang="en-US" dirty="0"/>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351">
              <a:solidFill>
                <a:prstClr val="white"/>
              </a:solidFill>
            </a:endParaRPr>
          </a:p>
        </p:txBody>
      </p:sp>
      <p:pic>
        <p:nvPicPr>
          <p:cNvPr id="8" name="Picture 7">
            <a:hlinkClick r:id="rId2"/>
          </p:cNvPr>
          <p:cNvPicPr>
            <a:picLocks noChangeAspect="1"/>
          </p:cNvPicPr>
          <p:nvPr userDrawn="1"/>
        </p:nvPicPr>
        <p:blipFill>
          <a:blip r:embed="rId3" cstate="print"/>
          <a:stretch>
            <a:fillRect/>
          </a:stretch>
        </p:blipFill>
        <p:spPr>
          <a:xfrm>
            <a:off x="10200456" y="6214075"/>
            <a:ext cx="1627773" cy="451143"/>
          </a:xfrm>
          <a:prstGeom prst="rect">
            <a:avLst/>
          </a:prstGeom>
        </p:spPr>
      </p:pic>
    </p:spTree>
    <p:extLst>
      <p:ext uri="{BB962C8B-B14F-4D97-AF65-F5344CB8AC3E}">
        <p14:creationId xmlns:p14="http://schemas.microsoft.com/office/powerpoint/2010/main" val="3202598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1" name="Picture 20"/>
          <p:cNvPicPr preferRelativeResize="0">
            <a:picLocks/>
          </p:cNvPicPr>
          <p:nvPr userDrawn="1"/>
        </p:nvPicPr>
        <p:blipFill rotWithShape="1">
          <a:blip r:embed="rId2" cstate="print">
            <a:extLst>
              <a:ext uri="{28A0092B-C50C-407E-A947-70E740481C1C}">
                <a14:useLocalDpi xmlns:a14="http://schemas.microsoft.com/office/drawing/2010/main" val="0"/>
              </a:ext>
            </a:extLst>
          </a:blip>
          <a:srcRect b="58148"/>
          <a:stretch/>
        </p:blipFill>
        <p:spPr>
          <a:xfrm>
            <a:off x="1" y="-2"/>
            <a:ext cx="12192000" cy="2907792"/>
          </a:xfrm>
          <a:prstGeom prst="rect">
            <a:avLst/>
          </a:prstGeom>
        </p:spPr>
      </p:pic>
      <p:sp>
        <p:nvSpPr>
          <p:cNvPr id="9" name="Rectangle 8"/>
          <p:cNvSpPr/>
          <p:nvPr userDrawn="1"/>
        </p:nvSpPr>
        <p:spPr>
          <a:xfrm>
            <a:off x="2" y="-1"/>
            <a:ext cx="12191998" cy="290852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Picture Placeholder 10"/>
          <p:cNvSpPr>
            <a:spLocks noGrp="1"/>
          </p:cNvSpPr>
          <p:nvPr>
            <p:ph type="pic" sz="quarter" idx="13"/>
          </p:nvPr>
        </p:nvSpPr>
        <p:spPr>
          <a:xfrm>
            <a:off x="0" y="3091408"/>
            <a:ext cx="2295144" cy="1728216"/>
          </a:xfrm>
        </p:spPr>
        <p:txBody>
          <a:bodyPr/>
          <a:lstStyle/>
          <a:p>
            <a:endParaRPr lang="en-US"/>
          </a:p>
        </p:txBody>
      </p:sp>
      <p:sp>
        <p:nvSpPr>
          <p:cNvPr id="12" name="Picture Placeholder 10"/>
          <p:cNvSpPr>
            <a:spLocks noGrp="1"/>
          </p:cNvSpPr>
          <p:nvPr>
            <p:ph type="pic" sz="quarter" idx="14"/>
          </p:nvPr>
        </p:nvSpPr>
        <p:spPr>
          <a:xfrm>
            <a:off x="2474214" y="3091408"/>
            <a:ext cx="2295144" cy="1728216"/>
          </a:xfrm>
        </p:spPr>
        <p:txBody>
          <a:bodyPr/>
          <a:lstStyle/>
          <a:p>
            <a:endParaRPr lang="en-US"/>
          </a:p>
        </p:txBody>
      </p:sp>
      <p:sp>
        <p:nvSpPr>
          <p:cNvPr id="13" name="Picture Placeholder 10"/>
          <p:cNvSpPr>
            <a:spLocks noGrp="1"/>
          </p:cNvSpPr>
          <p:nvPr>
            <p:ph type="pic" sz="quarter" idx="15"/>
          </p:nvPr>
        </p:nvSpPr>
        <p:spPr>
          <a:xfrm>
            <a:off x="4948428" y="3091408"/>
            <a:ext cx="2295144" cy="1728216"/>
          </a:xfrm>
        </p:spPr>
        <p:txBody>
          <a:bodyPr/>
          <a:lstStyle/>
          <a:p>
            <a:endParaRPr lang="en-US"/>
          </a:p>
        </p:txBody>
      </p:sp>
      <p:sp>
        <p:nvSpPr>
          <p:cNvPr id="14" name="Picture Placeholder 10"/>
          <p:cNvSpPr>
            <a:spLocks noGrp="1"/>
          </p:cNvSpPr>
          <p:nvPr>
            <p:ph type="pic" sz="quarter" idx="16"/>
          </p:nvPr>
        </p:nvSpPr>
        <p:spPr>
          <a:xfrm>
            <a:off x="7422642" y="3091408"/>
            <a:ext cx="2295144" cy="1728216"/>
          </a:xfrm>
        </p:spPr>
        <p:txBody>
          <a:bodyPr/>
          <a:lstStyle/>
          <a:p>
            <a:endParaRPr lang="en-US"/>
          </a:p>
        </p:txBody>
      </p:sp>
      <p:sp>
        <p:nvSpPr>
          <p:cNvPr id="15" name="Picture Placeholder 10"/>
          <p:cNvSpPr>
            <a:spLocks noGrp="1"/>
          </p:cNvSpPr>
          <p:nvPr>
            <p:ph type="pic" sz="quarter" idx="17"/>
          </p:nvPr>
        </p:nvSpPr>
        <p:spPr>
          <a:xfrm>
            <a:off x="9896856" y="3091408"/>
            <a:ext cx="2295144" cy="1728216"/>
          </a:xfrm>
        </p:spPr>
        <p:txBody>
          <a:bodyPr/>
          <a:lstStyle/>
          <a:p>
            <a:endParaRPr lang="en-US"/>
          </a:p>
        </p:txBody>
      </p:sp>
      <p:sp>
        <p:nvSpPr>
          <p:cNvPr id="8" name="Rectangle 7"/>
          <p:cNvSpPr/>
          <p:nvPr userDrawn="1"/>
        </p:nvSpPr>
        <p:spPr>
          <a:xfrm>
            <a:off x="2" y="6357040"/>
            <a:ext cx="12191998" cy="500960"/>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a:xfrm>
            <a:off x="838200" y="6424268"/>
            <a:ext cx="2743200" cy="365125"/>
          </a:xfrm>
        </p:spPr>
        <p:txBody>
          <a:bodyPr/>
          <a:lstStyle>
            <a:lvl1pPr>
              <a:defRPr>
                <a:solidFill>
                  <a:srgbClr val="8C9CA6"/>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24268"/>
            <a:ext cx="4114800" cy="365125"/>
          </a:xfrm>
        </p:spPr>
        <p:txBody>
          <a:bodyPr/>
          <a:lstStyle>
            <a:lvl1pPr>
              <a:defRPr>
                <a:solidFill>
                  <a:srgbClr val="8C9CA6"/>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610600" y="6424268"/>
            <a:ext cx="2743200" cy="365125"/>
          </a:xfrm>
        </p:spPr>
        <p:txBody>
          <a:bodyPr/>
          <a:lstStyle>
            <a:lvl1pPr>
              <a:defRPr>
                <a:solidFill>
                  <a:srgbClr val="8C9CA6"/>
                </a:solidFill>
              </a:defRPr>
            </a:lvl1pPr>
          </a:lstStyle>
          <a:p>
            <a:fld id="{6E18DBF4-37B7-4C4F-9728-A1C100B177EE}" type="slidenum">
              <a:rPr lang="en-US" smtClean="0"/>
              <a:pPr/>
              <a:t>‹#›</a:t>
            </a:fld>
            <a:endParaRPr lang="en-US"/>
          </a:p>
        </p:txBody>
      </p:sp>
      <p:grpSp>
        <p:nvGrpSpPr>
          <p:cNvPr id="7" name="Group 6"/>
          <p:cNvGrpSpPr/>
          <p:nvPr userDrawn="1"/>
        </p:nvGrpSpPr>
        <p:grpSpPr>
          <a:xfrm>
            <a:off x="0" y="4819624"/>
            <a:ext cx="12192000" cy="91440"/>
            <a:chOff x="0" y="4617581"/>
            <a:chExt cx="12192000" cy="91440"/>
          </a:xfrm>
        </p:grpSpPr>
        <p:sp>
          <p:nvSpPr>
            <p:cNvPr id="16" name="Rectangle 15"/>
            <p:cNvSpPr/>
            <p:nvPr userDrawn="1"/>
          </p:nvSpPr>
          <p:spPr>
            <a:xfrm>
              <a:off x="0" y="4617581"/>
              <a:ext cx="229514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2474214" y="4617581"/>
              <a:ext cx="229514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userDrawn="1"/>
          </p:nvSpPr>
          <p:spPr>
            <a:xfrm>
              <a:off x="4948428" y="4617581"/>
              <a:ext cx="229514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userDrawn="1"/>
          </p:nvSpPr>
          <p:spPr>
            <a:xfrm>
              <a:off x="7422642" y="4617581"/>
              <a:ext cx="229514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9896856" y="4617581"/>
              <a:ext cx="229514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4" name="Rectangle 33"/>
          <p:cNvSpPr/>
          <p:nvPr userDrawn="1"/>
        </p:nvSpPr>
        <p:spPr>
          <a:xfrm>
            <a:off x="0" y="3091409"/>
            <a:ext cx="2295144" cy="1728216"/>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74214" y="3091409"/>
            <a:ext cx="2295144" cy="1728216"/>
          </a:xfrm>
          <a:prstGeom prst="rect">
            <a:avLst/>
          </a:prstGeom>
          <a:solidFill>
            <a:srgbClr val="1E708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948428" y="3091409"/>
            <a:ext cx="2295144" cy="1728216"/>
          </a:xfrm>
          <a:prstGeom prst="rect">
            <a:avLst/>
          </a:prstGeom>
          <a:solidFill>
            <a:srgbClr val="F99D1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7422642" y="3091409"/>
            <a:ext cx="2295144" cy="1728216"/>
          </a:xfrm>
          <a:prstGeom prst="rect">
            <a:avLst/>
          </a:prstGeom>
          <a:solidFill>
            <a:srgbClr val="8AC74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9896856" y="3091409"/>
            <a:ext cx="2295144" cy="1728216"/>
          </a:xfrm>
          <a:prstGeom prst="rect">
            <a:avLst/>
          </a:prstGeom>
          <a:solidFill>
            <a:srgbClr val="8B4E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524000" y="85064"/>
            <a:ext cx="9144000" cy="1561058"/>
          </a:xfrm>
        </p:spPr>
        <p:txBody>
          <a:bodyPr anchor="b"/>
          <a:lstStyle>
            <a:lvl1pPr algn="r">
              <a:defRPr sz="6000" b="1">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524000" y="1647163"/>
            <a:ext cx="9144000" cy="1174065"/>
          </a:xfrm>
        </p:spPr>
        <p:txBody>
          <a:bodyPr/>
          <a:lstStyle>
            <a:lvl1pPr marL="0" indent="0" algn="r">
              <a:buNone/>
              <a:defRPr sz="2400">
                <a:solidFill>
                  <a:srgbClr val="5769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537333833"/>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357424618"/>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1943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5678"/>
            <a:ext cx="10515600" cy="475128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dirty="0" smtClean="0"/>
              <a:t>5/30/2017</a:t>
            </a:r>
            <a:endParaRPr lang="en-US" dirty="0"/>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tr-TR" dirty="0" smtClean="0"/>
              <a:t>http://mufredat.meb.gov.tr</a:t>
            </a:r>
            <a:endParaRPr lang="en-US" dirty="0"/>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4" name="Group 13"/>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802166126"/>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Content Placeholder 3"/>
          <p:cNvSpPr>
            <a:spLocks noGrp="1"/>
          </p:cNvSpPr>
          <p:nvPr>
            <p:ph sz="half" idx="2"/>
          </p:nvPr>
        </p:nvSpPr>
        <p:spPr>
          <a:xfrm>
            <a:off x="6172200" y="1643174"/>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673695354"/>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Content Placeholder 2"/>
          <p:cNvSpPr>
            <a:spLocks noGrp="1"/>
          </p:cNvSpPr>
          <p:nvPr>
            <p:ph sz="half" idx="13"/>
          </p:nvPr>
        </p:nvSpPr>
        <p:spPr>
          <a:xfrm>
            <a:off x="7905750"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 name="Content Placeholder 2"/>
          <p:cNvSpPr>
            <a:spLocks noGrp="1"/>
          </p:cNvSpPr>
          <p:nvPr>
            <p:ph sz="half" idx="14"/>
          </p:nvPr>
        </p:nvSpPr>
        <p:spPr>
          <a:xfrm>
            <a:off x="4371975"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643576826"/>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Picture Placeholder 10"/>
          <p:cNvSpPr>
            <a:spLocks noGrp="1" noChangeAspect="1"/>
          </p:cNvSpPr>
          <p:nvPr>
            <p:ph type="pic" sz="quarter" idx="14" hasCustomPrompt="1"/>
          </p:nvPr>
        </p:nvSpPr>
        <p:spPr>
          <a:xfrm>
            <a:off x="354775" y="1721331"/>
            <a:ext cx="5703125" cy="4294386"/>
          </a:xfrm>
          <a:solidFill>
            <a:schemeClr val="bg1"/>
          </a:solidFill>
          <a:effectLst>
            <a:outerShdw blurRad="101600" dist="63500" dir="2700000" algn="tl" rotWithShape="0">
              <a:prstClr val="black">
                <a:alpha val="40000"/>
              </a:prstClr>
            </a:outerShdw>
          </a:effectLst>
        </p:spPr>
        <p:txBody>
          <a:bodyPr/>
          <a:lstStyle>
            <a:lvl1pPr>
              <a:defRPr/>
            </a:lvl1pPr>
          </a:lstStyle>
          <a:p>
            <a:r>
              <a:rPr lang="en-US" smtClean="0"/>
              <a:t>Your map goes here</a:t>
            </a:r>
            <a:endParaRPr lang="en-US"/>
          </a:p>
        </p:txBody>
      </p:sp>
      <p:sp>
        <p:nvSpPr>
          <p:cNvPr id="18" name="Text Placeholder 29"/>
          <p:cNvSpPr>
            <a:spLocks noGrp="1"/>
          </p:cNvSpPr>
          <p:nvPr>
            <p:ph type="body" sz="quarter" idx="22" hasCustomPrompt="1"/>
          </p:nvPr>
        </p:nvSpPr>
        <p:spPr>
          <a:xfrm>
            <a:off x="6615875" y="1721331"/>
            <a:ext cx="5093526" cy="1174269"/>
          </a:xfrm>
          <a:solidFill>
            <a:schemeClr val="tx1">
              <a:lumMod val="10000"/>
              <a:lumOff val="90000"/>
            </a:schemeClr>
          </a:solidFill>
        </p:spPr>
        <p:txBody>
          <a:bodyPr anchor="t">
            <a:normAutofit/>
          </a:bodyPr>
          <a:lstStyle>
            <a:lvl1pPr marL="0" indent="0" algn="just">
              <a:buNone/>
              <a:defRPr sz="1800">
                <a:solidFill>
                  <a:schemeClr val="tx2"/>
                </a:solidFill>
              </a:defRPr>
            </a:lvl1pPr>
          </a:lstStyle>
          <a:p>
            <a:pPr lvl="0"/>
            <a:r>
              <a:rPr lang="en-US" smtClean="0"/>
              <a:t>Lorem ipsum dolor sit amet, placerat ipsum erat et tortor, vehicula sociis vel vel, ut cursus sociosqu integer sapien in. Aliquet blandit, pellentesque nec vitae. Sapien ante feugiat non est etiam aut.</a:t>
            </a:r>
            <a:endParaRPr lang="en-US"/>
          </a:p>
        </p:txBody>
      </p:sp>
      <p:sp>
        <p:nvSpPr>
          <p:cNvPr id="19" name="Text Placeholder 29"/>
          <p:cNvSpPr>
            <a:spLocks noGrp="1"/>
          </p:cNvSpPr>
          <p:nvPr>
            <p:ph type="body" sz="quarter" idx="18" hasCustomPrompt="1"/>
          </p:nvPr>
        </p:nvSpPr>
        <p:spPr>
          <a:xfrm>
            <a:off x="6615875" y="3197675"/>
            <a:ext cx="546925" cy="431800"/>
          </a:xfrm>
        </p:spPr>
        <p:txBody>
          <a:bodyPr vert="horz" lIns="91440" tIns="45720" rIns="91440" bIns="45720" rtlCol="0" anchor="ctr">
            <a:normAutofit/>
          </a:bodyPr>
          <a:lstStyle>
            <a:lvl1pPr algn="ctr">
              <a:defRPr lang="en-US" sz="2000" b="0" cap="none" baseline="0">
                <a:solidFill>
                  <a:srgbClr val="324D5E"/>
                </a:solidFill>
                <a:latin typeface="FontAwesome" pitchFamily="2" charset="0"/>
              </a:defRPr>
            </a:lvl1pPr>
          </a:lstStyle>
          <a:p>
            <a:pPr marL="0" lvl="0" indent="0">
              <a:buNone/>
            </a:pPr>
            <a:r>
              <a:rPr lang="en-US" smtClean="0"/>
              <a:t></a:t>
            </a:r>
            <a:endParaRPr lang="en-US"/>
          </a:p>
        </p:txBody>
      </p:sp>
      <p:sp>
        <p:nvSpPr>
          <p:cNvPr id="20" name="Text Placeholder 29"/>
          <p:cNvSpPr>
            <a:spLocks noGrp="1"/>
          </p:cNvSpPr>
          <p:nvPr>
            <p:ph type="body" sz="quarter" idx="23" hasCustomPrompt="1"/>
          </p:nvPr>
        </p:nvSpPr>
        <p:spPr>
          <a:xfrm>
            <a:off x="7319772" y="3197675"/>
            <a:ext cx="4392168" cy="1110984"/>
          </a:xfrm>
        </p:spPr>
        <p:txBody>
          <a:bodyPr anchor="t">
            <a:normAutofit/>
          </a:bodyPr>
          <a:lstStyle>
            <a:lvl1pPr marL="0" indent="0" algn="just">
              <a:buNone/>
              <a:defRPr sz="1800">
                <a:solidFill>
                  <a:srgbClr val="8C9CA6"/>
                </a:solidFill>
              </a:defRPr>
            </a:lvl1pPr>
          </a:lstStyle>
          <a:p>
            <a:pPr lvl="0"/>
            <a:r>
              <a:rPr lang="en-US" smtClean="0"/>
              <a:t>Adress</a:t>
            </a:r>
            <a:endParaRPr lang="en-US"/>
          </a:p>
        </p:txBody>
      </p:sp>
      <p:sp>
        <p:nvSpPr>
          <p:cNvPr id="21" name="Text Placeholder 29"/>
          <p:cNvSpPr>
            <a:spLocks noGrp="1"/>
          </p:cNvSpPr>
          <p:nvPr>
            <p:ph type="body" sz="quarter" idx="24" hasCustomPrompt="1"/>
          </p:nvPr>
        </p:nvSpPr>
        <p:spPr>
          <a:xfrm>
            <a:off x="6615875" y="4366208"/>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5" hasCustomPrompt="1"/>
          </p:nvPr>
        </p:nvSpPr>
        <p:spPr>
          <a:xfrm>
            <a:off x="7319772" y="4366208"/>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6" name="Text Placeholder 29"/>
          <p:cNvSpPr>
            <a:spLocks noGrp="1"/>
          </p:cNvSpPr>
          <p:nvPr>
            <p:ph type="body" sz="quarter" idx="26" hasCustomPrompt="1"/>
          </p:nvPr>
        </p:nvSpPr>
        <p:spPr>
          <a:xfrm>
            <a:off x="6615875" y="4834136"/>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7" name="Text Placeholder 29"/>
          <p:cNvSpPr>
            <a:spLocks noGrp="1"/>
          </p:cNvSpPr>
          <p:nvPr>
            <p:ph type="body" sz="quarter" idx="27" hasCustomPrompt="1"/>
          </p:nvPr>
        </p:nvSpPr>
        <p:spPr>
          <a:xfrm>
            <a:off x="7319772" y="4834136"/>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8" name="Text Placeholder 29"/>
          <p:cNvSpPr>
            <a:spLocks noGrp="1"/>
          </p:cNvSpPr>
          <p:nvPr>
            <p:ph type="body" sz="quarter" idx="28" hasCustomPrompt="1"/>
          </p:nvPr>
        </p:nvSpPr>
        <p:spPr>
          <a:xfrm>
            <a:off x="6615875" y="5292935"/>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9" name="Text Placeholder 29"/>
          <p:cNvSpPr>
            <a:spLocks noGrp="1"/>
          </p:cNvSpPr>
          <p:nvPr>
            <p:ph type="body" sz="quarter" idx="29" hasCustomPrompt="1"/>
          </p:nvPr>
        </p:nvSpPr>
        <p:spPr>
          <a:xfrm>
            <a:off x="7319772" y="5292935"/>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30" name="Text Placeholder 29"/>
          <p:cNvSpPr>
            <a:spLocks noGrp="1"/>
          </p:cNvSpPr>
          <p:nvPr>
            <p:ph type="body" sz="quarter" idx="30" hasCustomPrompt="1"/>
          </p:nvPr>
        </p:nvSpPr>
        <p:spPr>
          <a:xfrm>
            <a:off x="6615875" y="5760863"/>
            <a:ext cx="546925"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cap="none" baseline="0">
                <a:solidFill>
                  <a:srgbClr val="324D5E"/>
                </a:solidFill>
                <a:latin typeface="FontAwesome" pitchFamily="2"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a:t>
            </a:r>
          </a:p>
        </p:txBody>
      </p:sp>
      <p:sp>
        <p:nvSpPr>
          <p:cNvPr id="31" name="Text Placeholder 29"/>
          <p:cNvSpPr>
            <a:spLocks noGrp="1"/>
          </p:cNvSpPr>
          <p:nvPr>
            <p:ph type="body" sz="quarter" idx="31" hasCustomPrompt="1"/>
          </p:nvPr>
        </p:nvSpPr>
        <p:spPr>
          <a:xfrm>
            <a:off x="7319772" y="5760863"/>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Tree>
    <p:extLst>
      <p:ext uri="{BB962C8B-B14F-4D97-AF65-F5344CB8AC3E}">
        <p14:creationId xmlns:p14="http://schemas.microsoft.com/office/powerpoint/2010/main" val="13100400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theme" Target="../theme/theme1.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linhpham.me/" TargetMode="External"/><Relationship Id="rId3" Type="http://schemas.openxmlformats.org/officeDocument/2006/relationships/theme" Target="../theme/theme2.xml"/><Relationship Id="rId7" Type="http://schemas.openxmlformats.org/officeDocument/2006/relationships/hyperlink" Target="http://feeds.feedburner.com/showeet" TargetMode="External"/><Relationship Id="rId12" Type="http://schemas.openxmlformats.org/officeDocument/2006/relationships/image" Target="../media/image7.png"/><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image" Target="../media/image4.png"/><Relationship Id="rId11" Type="http://schemas.openxmlformats.org/officeDocument/2006/relationships/hyperlink" Target="https://twitter.com/showeet" TargetMode="External"/><Relationship Id="rId5" Type="http://schemas.openxmlformats.org/officeDocument/2006/relationships/image" Target="../media/image3.png"/><Relationship Id="rId1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hyperlink" Target="https://www.facebook.com/pages/Neetwork/240707325947259" TargetMode="External"/><Relationship Id="rId9" Type="http://schemas.openxmlformats.org/officeDocument/2006/relationships/hyperlink" Target="http://pinterest.com/showeet" TargetMode="Externa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slideLayout" Target="../slideLayouts/slideLayout118.xml"/><Relationship Id="rId39" Type="http://schemas.openxmlformats.org/officeDocument/2006/relationships/slideLayout" Target="../slideLayouts/slideLayout131.xml"/><Relationship Id="rId21" Type="http://schemas.openxmlformats.org/officeDocument/2006/relationships/slideLayout" Target="../slideLayouts/slideLayout113.xml"/><Relationship Id="rId34" Type="http://schemas.openxmlformats.org/officeDocument/2006/relationships/slideLayout" Target="../slideLayouts/slideLayout126.xml"/><Relationship Id="rId42" Type="http://schemas.openxmlformats.org/officeDocument/2006/relationships/slideLayout" Target="../slideLayouts/slideLayout134.xml"/><Relationship Id="rId47" Type="http://schemas.openxmlformats.org/officeDocument/2006/relationships/slideLayout" Target="../slideLayouts/slideLayout139.xml"/><Relationship Id="rId50" Type="http://schemas.openxmlformats.org/officeDocument/2006/relationships/slideLayout" Target="../slideLayouts/slideLayout142.xml"/><Relationship Id="rId55" Type="http://schemas.openxmlformats.org/officeDocument/2006/relationships/slideLayout" Target="../slideLayouts/slideLayout147.xml"/><Relationship Id="rId63" Type="http://schemas.openxmlformats.org/officeDocument/2006/relationships/slideLayout" Target="../slideLayouts/slideLayout155.xml"/><Relationship Id="rId68" Type="http://schemas.openxmlformats.org/officeDocument/2006/relationships/slideLayout" Target="../slideLayouts/slideLayout160.xml"/><Relationship Id="rId76" Type="http://schemas.openxmlformats.org/officeDocument/2006/relationships/slideLayout" Target="../slideLayouts/slideLayout168.xml"/><Relationship Id="rId84" Type="http://schemas.openxmlformats.org/officeDocument/2006/relationships/slideLayout" Target="../slideLayouts/slideLayout176.xml"/><Relationship Id="rId89" Type="http://schemas.openxmlformats.org/officeDocument/2006/relationships/theme" Target="../theme/theme4.xml"/><Relationship Id="rId7" Type="http://schemas.openxmlformats.org/officeDocument/2006/relationships/slideLayout" Target="../slideLayouts/slideLayout99.xml"/><Relationship Id="rId71" Type="http://schemas.openxmlformats.org/officeDocument/2006/relationships/slideLayout" Target="../slideLayouts/slideLayout163.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9" Type="http://schemas.openxmlformats.org/officeDocument/2006/relationships/slideLayout" Target="../slideLayouts/slideLayout121.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32" Type="http://schemas.openxmlformats.org/officeDocument/2006/relationships/slideLayout" Target="../slideLayouts/slideLayout124.xml"/><Relationship Id="rId37" Type="http://schemas.openxmlformats.org/officeDocument/2006/relationships/slideLayout" Target="../slideLayouts/slideLayout129.xml"/><Relationship Id="rId40" Type="http://schemas.openxmlformats.org/officeDocument/2006/relationships/slideLayout" Target="../slideLayouts/slideLayout132.xml"/><Relationship Id="rId45" Type="http://schemas.openxmlformats.org/officeDocument/2006/relationships/slideLayout" Target="../slideLayouts/slideLayout137.xml"/><Relationship Id="rId53" Type="http://schemas.openxmlformats.org/officeDocument/2006/relationships/slideLayout" Target="../slideLayouts/slideLayout145.xml"/><Relationship Id="rId58" Type="http://schemas.openxmlformats.org/officeDocument/2006/relationships/slideLayout" Target="../slideLayouts/slideLayout150.xml"/><Relationship Id="rId66" Type="http://schemas.openxmlformats.org/officeDocument/2006/relationships/slideLayout" Target="../slideLayouts/slideLayout158.xml"/><Relationship Id="rId74" Type="http://schemas.openxmlformats.org/officeDocument/2006/relationships/slideLayout" Target="../slideLayouts/slideLayout166.xml"/><Relationship Id="rId79" Type="http://schemas.openxmlformats.org/officeDocument/2006/relationships/slideLayout" Target="../slideLayouts/slideLayout171.xml"/><Relationship Id="rId87" Type="http://schemas.openxmlformats.org/officeDocument/2006/relationships/slideLayout" Target="../slideLayouts/slideLayout179.xml"/><Relationship Id="rId5" Type="http://schemas.openxmlformats.org/officeDocument/2006/relationships/slideLayout" Target="../slideLayouts/slideLayout97.xml"/><Relationship Id="rId61" Type="http://schemas.openxmlformats.org/officeDocument/2006/relationships/slideLayout" Target="../slideLayouts/slideLayout153.xml"/><Relationship Id="rId82" Type="http://schemas.openxmlformats.org/officeDocument/2006/relationships/slideLayout" Target="../slideLayouts/slideLayout174.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slideLayout" Target="../slideLayouts/slideLayout119.xml"/><Relationship Id="rId30" Type="http://schemas.openxmlformats.org/officeDocument/2006/relationships/slideLayout" Target="../slideLayouts/slideLayout122.xml"/><Relationship Id="rId35" Type="http://schemas.openxmlformats.org/officeDocument/2006/relationships/slideLayout" Target="../slideLayouts/slideLayout127.xml"/><Relationship Id="rId43" Type="http://schemas.openxmlformats.org/officeDocument/2006/relationships/slideLayout" Target="../slideLayouts/slideLayout135.xml"/><Relationship Id="rId48" Type="http://schemas.openxmlformats.org/officeDocument/2006/relationships/slideLayout" Target="../slideLayouts/slideLayout140.xml"/><Relationship Id="rId56" Type="http://schemas.openxmlformats.org/officeDocument/2006/relationships/slideLayout" Target="../slideLayouts/slideLayout148.xml"/><Relationship Id="rId64" Type="http://schemas.openxmlformats.org/officeDocument/2006/relationships/slideLayout" Target="../slideLayouts/slideLayout156.xml"/><Relationship Id="rId69" Type="http://schemas.openxmlformats.org/officeDocument/2006/relationships/slideLayout" Target="../slideLayouts/slideLayout161.xml"/><Relationship Id="rId77" Type="http://schemas.openxmlformats.org/officeDocument/2006/relationships/slideLayout" Target="../slideLayouts/slideLayout169.xml"/><Relationship Id="rId8" Type="http://schemas.openxmlformats.org/officeDocument/2006/relationships/slideLayout" Target="../slideLayouts/slideLayout100.xml"/><Relationship Id="rId51" Type="http://schemas.openxmlformats.org/officeDocument/2006/relationships/slideLayout" Target="../slideLayouts/slideLayout143.xml"/><Relationship Id="rId72" Type="http://schemas.openxmlformats.org/officeDocument/2006/relationships/slideLayout" Target="../slideLayouts/slideLayout164.xml"/><Relationship Id="rId80" Type="http://schemas.openxmlformats.org/officeDocument/2006/relationships/slideLayout" Target="../slideLayouts/slideLayout172.xml"/><Relationship Id="rId85" Type="http://schemas.openxmlformats.org/officeDocument/2006/relationships/slideLayout" Target="../slideLayouts/slideLayout177.xml"/><Relationship Id="rId3" Type="http://schemas.openxmlformats.org/officeDocument/2006/relationships/slideLayout" Target="../slideLayouts/slideLayout95.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33" Type="http://schemas.openxmlformats.org/officeDocument/2006/relationships/slideLayout" Target="../slideLayouts/slideLayout125.xml"/><Relationship Id="rId38" Type="http://schemas.openxmlformats.org/officeDocument/2006/relationships/slideLayout" Target="../slideLayouts/slideLayout130.xml"/><Relationship Id="rId46" Type="http://schemas.openxmlformats.org/officeDocument/2006/relationships/slideLayout" Target="../slideLayouts/slideLayout138.xml"/><Relationship Id="rId59" Type="http://schemas.openxmlformats.org/officeDocument/2006/relationships/slideLayout" Target="../slideLayouts/slideLayout151.xml"/><Relationship Id="rId67" Type="http://schemas.openxmlformats.org/officeDocument/2006/relationships/slideLayout" Target="../slideLayouts/slideLayout159.xml"/><Relationship Id="rId20" Type="http://schemas.openxmlformats.org/officeDocument/2006/relationships/slideLayout" Target="../slideLayouts/slideLayout112.xml"/><Relationship Id="rId41" Type="http://schemas.openxmlformats.org/officeDocument/2006/relationships/slideLayout" Target="../slideLayouts/slideLayout133.xml"/><Relationship Id="rId54" Type="http://schemas.openxmlformats.org/officeDocument/2006/relationships/slideLayout" Target="../slideLayouts/slideLayout146.xml"/><Relationship Id="rId62" Type="http://schemas.openxmlformats.org/officeDocument/2006/relationships/slideLayout" Target="../slideLayouts/slideLayout154.xml"/><Relationship Id="rId70" Type="http://schemas.openxmlformats.org/officeDocument/2006/relationships/slideLayout" Target="../slideLayouts/slideLayout162.xml"/><Relationship Id="rId75" Type="http://schemas.openxmlformats.org/officeDocument/2006/relationships/slideLayout" Target="../slideLayouts/slideLayout167.xml"/><Relationship Id="rId83" Type="http://schemas.openxmlformats.org/officeDocument/2006/relationships/slideLayout" Target="../slideLayouts/slideLayout175.xml"/><Relationship Id="rId88" Type="http://schemas.openxmlformats.org/officeDocument/2006/relationships/slideLayout" Target="../slideLayouts/slideLayout180.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slideLayout" Target="../slideLayouts/slideLayout120.xml"/><Relationship Id="rId36" Type="http://schemas.openxmlformats.org/officeDocument/2006/relationships/slideLayout" Target="../slideLayouts/slideLayout128.xml"/><Relationship Id="rId49" Type="http://schemas.openxmlformats.org/officeDocument/2006/relationships/slideLayout" Target="../slideLayouts/slideLayout141.xml"/><Relationship Id="rId57" Type="http://schemas.openxmlformats.org/officeDocument/2006/relationships/slideLayout" Target="../slideLayouts/slideLayout149.xml"/><Relationship Id="rId10" Type="http://schemas.openxmlformats.org/officeDocument/2006/relationships/slideLayout" Target="../slideLayouts/slideLayout102.xml"/><Relationship Id="rId31" Type="http://schemas.openxmlformats.org/officeDocument/2006/relationships/slideLayout" Target="../slideLayouts/slideLayout123.xml"/><Relationship Id="rId44" Type="http://schemas.openxmlformats.org/officeDocument/2006/relationships/slideLayout" Target="../slideLayouts/slideLayout136.xml"/><Relationship Id="rId52" Type="http://schemas.openxmlformats.org/officeDocument/2006/relationships/slideLayout" Target="../slideLayouts/slideLayout144.xml"/><Relationship Id="rId60" Type="http://schemas.openxmlformats.org/officeDocument/2006/relationships/slideLayout" Target="../slideLayouts/slideLayout152.xml"/><Relationship Id="rId65" Type="http://schemas.openxmlformats.org/officeDocument/2006/relationships/slideLayout" Target="../slideLayouts/slideLayout157.xml"/><Relationship Id="rId73" Type="http://schemas.openxmlformats.org/officeDocument/2006/relationships/slideLayout" Target="../slideLayouts/slideLayout165.xml"/><Relationship Id="rId78" Type="http://schemas.openxmlformats.org/officeDocument/2006/relationships/slideLayout" Target="../slideLayouts/slideLayout170.xml"/><Relationship Id="rId81" Type="http://schemas.openxmlformats.org/officeDocument/2006/relationships/slideLayout" Target="../slideLayouts/slideLayout173.xml"/><Relationship Id="rId86" Type="http://schemas.openxmlformats.org/officeDocument/2006/relationships/slideLayout" Target="../slideLayouts/slideLayout1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your date here</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större - a multipurpose PowerPoint template</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8DBF4-37B7-4C4F-9728-A1C100B177EE}" type="slidenum">
              <a:rPr lang="en-US" smtClean="0"/>
              <a:pPr/>
              <a:t>‹#›</a:t>
            </a:fld>
            <a:endParaRPr lang="en-US"/>
          </a:p>
        </p:txBody>
      </p:sp>
      <p:sp>
        <p:nvSpPr>
          <p:cNvPr id="7" name="Rectangle 6"/>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326370052"/>
      </p:ext>
    </p:extLst>
  </p:cSld>
  <p:clrMap bg1="lt1" tx1="dk1" bg2="lt2" tx2="dk2" accent1="accent1" accent2="accent2" accent3="accent3" accent4="accent4" accent5="accent5" accent6="accent6" hlink="hlink" folHlink="folHlink"/>
  <p:sldLayoutIdLst>
    <p:sldLayoutId id="2147483770" r:id="rId1"/>
    <p:sldLayoutId id="2147483683" r:id="rId2"/>
    <p:sldLayoutId id="2147483760" r:id="rId3"/>
    <p:sldLayoutId id="2147483666" r:id="rId4"/>
    <p:sldLayoutId id="2147483754" r:id="rId5"/>
    <p:sldLayoutId id="2147483756" r:id="rId6"/>
    <p:sldLayoutId id="2147483771" r:id="rId7"/>
    <p:sldLayoutId id="2147483671" r:id="rId8"/>
    <p:sldLayoutId id="2147483750" r:id="rId9"/>
    <p:sldLayoutId id="2147483752" r:id="rId10"/>
    <p:sldLayoutId id="2147483753" r:id="rId11"/>
    <p:sldLayoutId id="2147483755" r:id="rId12"/>
    <p:sldLayoutId id="2147483746" r:id="rId13"/>
    <p:sldLayoutId id="2147483747" r:id="rId14"/>
    <p:sldLayoutId id="2147483748" r:id="rId15"/>
    <p:sldLayoutId id="2147483751" r:id="rId16"/>
    <p:sldLayoutId id="2147483759" r:id="rId17"/>
    <p:sldLayoutId id="2147483757" r:id="rId18"/>
    <p:sldLayoutId id="2147483758" r:id="rId19"/>
    <p:sldLayoutId id="2147483745" r:id="rId20"/>
    <p:sldLayoutId id="2147483744" r:id="rId21"/>
    <p:sldLayoutId id="2147483675" r:id="rId22"/>
    <p:sldLayoutId id="2147483678" r:id="rId23"/>
    <p:sldLayoutId id="2147483690" r:id="rId24"/>
    <p:sldLayoutId id="2147483672" r:id="rId25"/>
    <p:sldLayoutId id="2147483721" r:id="rId26"/>
    <p:sldLayoutId id="2147483677" r:id="rId27"/>
    <p:sldLayoutId id="2147483674" r:id="rId28"/>
    <p:sldLayoutId id="2147483673" r:id="rId29"/>
    <p:sldLayoutId id="2147483676" r:id="rId30"/>
    <p:sldLayoutId id="2147483679" r:id="rId31"/>
    <p:sldLayoutId id="2147483669" r:id="rId32"/>
    <p:sldLayoutId id="2147483668" r:id="rId33"/>
    <p:sldLayoutId id="2147483684" r:id="rId34"/>
    <p:sldLayoutId id="2147483685" r:id="rId35"/>
    <p:sldLayoutId id="2147483686" r:id="rId36"/>
    <p:sldLayoutId id="2147483687" r:id="rId37"/>
    <p:sldLayoutId id="2147483688" r:id="rId38"/>
    <p:sldLayoutId id="2147483689" r:id="rId39"/>
    <p:sldLayoutId id="2147483691" r:id="rId40"/>
    <p:sldLayoutId id="2147483692" r:id="rId41"/>
    <p:sldLayoutId id="2147483698" r:id="rId42"/>
    <p:sldLayoutId id="2147483693" r:id="rId43"/>
    <p:sldLayoutId id="2147483702" r:id="rId44"/>
    <p:sldLayoutId id="2147483695" r:id="rId45"/>
    <p:sldLayoutId id="2147483737" r:id="rId46"/>
    <p:sldLayoutId id="2147483697" r:id="rId47"/>
    <p:sldLayoutId id="2147483701" r:id="rId48"/>
    <p:sldLayoutId id="2147483699" r:id="rId49"/>
    <p:sldLayoutId id="2147483700" r:id="rId50"/>
    <p:sldLayoutId id="2147483704" r:id="rId51"/>
    <p:sldLayoutId id="2147483705" r:id="rId52"/>
    <p:sldLayoutId id="2147483706" r:id="rId53"/>
    <p:sldLayoutId id="2147483707" r:id="rId54"/>
    <p:sldLayoutId id="2147483708" r:id="rId55"/>
    <p:sldLayoutId id="2147483709" r:id="rId56"/>
    <p:sldLayoutId id="2147483710" r:id="rId57"/>
    <p:sldLayoutId id="2147483714" r:id="rId58"/>
    <p:sldLayoutId id="2147483713" r:id="rId59"/>
    <p:sldLayoutId id="2147483715" r:id="rId60"/>
    <p:sldLayoutId id="2147483716" r:id="rId61"/>
    <p:sldLayoutId id="2147483717" r:id="rId62"/>
    <p:sldLayoutId id="2147483718" r:id="rId63"/>
    <p:sldLayoutId id="2147483719" r:id="rId64"/>
    <p:sldLayoutId id="2147483720" r:id="rId65"/>
    <p:sldLayoutId id="2147483722" r:id="rId66"/>
    <p:sldLayoutId id="2147483723" r:id="rId67"/>
    <p:sldLayoutId id="2147483724" r:id="rId68"/>
    <p:sldLayoutId id="2147483725" r:id="rId69"/>
    <p:sldLayoutId id="2147483726" r:id="rId70"/>
    <p:sldLayoutId id="2147483727" r:id="rId71"/>
    <p:sldLayoutId id="2147483728" r:id="rId72"/>
    <p:sldLayoutId id="2147483729" r:id="rId73"/>
    <p:sldLayoutId id="2147483732" r:id="rId74"/>
    <p:sldLayoutId id="2147483730" r:id="rId75"/>
    <p:sldLayoutId id="2147483731" r:id="rId76"/>
    <p:sldLayoutId id="2147483733" r:id="rId77"/>
    <p:sldLayoutId id="2147483734" r:id="rId78"/>
    <p:sldLayoutId id="2147483736" r:id="rId79"/>
    <p:sldLayoutId id="2147483738" r:id="rId80"/>
    <p:sldLayoutId id="2147483739" r:id="rId81"/>
    <p:sldLayoutId id="2147483743" r:id="rId82"/>
    <p:sldLayoutId id="2147483740" r:id="rId83"/>
    <p:sldLayoutId id="2147483741" r:id="rId84"/>
    <p:sldLayoutId id="2147483742" r:id="rId85"/>
    <p:sldLayoutId id="2147483681" r:id="rId86"/>
    <p:sldLayoutId id="2147483703" r:id="rId87"/>
    <p:sldLayoutId id="2147483682" r:id="rId88"/>
    <p:sldLayoutId id="2147483861" r:id="rId8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0"/>
            <a:ext cx="5087888" cy="6858000"/>
          </a:xfrm>
          <a:prstGeom prst="rect">
            <a:avLst/>
          </a:prstGeom>
          <a:solidFill>
            <a:srgbClr val="1E2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351">
              <a:solidFill>
                <a:prstClr val="white"/>
              </a:solidFill>
            </a:endParaRPr>
          </a:p>
        </p:txBody>
      </p:sp>
      <p:sp>
        <p:nvSpPr>
          <p:cNvPr id="5" name="Rectangle 4"/>
          <p:cNvSpPr/>
          <p:nvPr userDrawn="1"/>
        </p:nvSpPr>
        <p:spPr>
          <a:xfrm>
            <a:off x="5868144" y="821050"/>
            <a:ext cx="5772472" cy="2554545"/>
          </a:xfrm>
          <a:prstGeom prst="rect">
            <a:avLst/>
          </a:prstGeom>
        </p:spPr>
        <p:txBody>
          <a:bodyPr wrap="square">
            <a:spAutoFit/>
          </a:bodyPr>
          <a:lstStyle/>
          <a:p>
            <a:pPr defTabSz="914354"/>
            <a:r>
              <a:rPr lang="en-US" sz="4000" dirty="0">
                <a:solidFill>
                  <a:srgbClr val="909DB3"/>
                </a:solidFill>
                <a:latin typeface="Calibri Light" panose="020F0302020204030204" pitchFamily="34" charset="0"/>
              </a:rPr>
              <a:t>Free </a:t>
            </a:r>
            <a:r>
              <a:rPr lang="en-US" sz="4000">
                <a:solidFill>
                  <a:srgbClr val="909DB3"/>
                </a:solidFill>
                <a:latin typeface="Calibri Light" panose="020F0302020204030204" pitchFamily="34" charset="0"/>
              </a:rPr>
              <a:t>creative </a:t>
            </a:r>
            <a:r>
              <a:rPr lang="en-US" sz="4000" smtClean="0">
                <a:solidFill>
                  <a:srgbClr val="909DB3"/>
                </a:solidFill>
                <a:latin typeface="Calibri Light" panose="020F0302020204030204" pitchFamily="34" charset="0"/>
              </a:rPr>
              <a:t>templates</a:t>
            </a:r>
            <a:r>
              <a:rPr lang="en-US" sz="4000" dirty="0">
                <a:solidFill>
                  <a:srgbClr val="909DB3"/>
                </a:solidFill>
                <a:latin typeface="Calibri Light" panose="020F0302020204030204" pitchFamily="34" charset="0"/>
              </a:rPr>
              <a:t>, charts, diagrams and maps for your outstanding presentations</a:t>
            </a:r>
          </a:p>
        </p:txBody>
      </p:sp>
      <p:grpSp>
        <p:nvGrpSpPr>
          <p:cNvPr id="6" name="Group 5"/>
          <p:cNvGrpSpPr/>
          <p:nvPr userDrawn="1"/>
        </p:nvGrpSpPr>
        <p:grpSpPr>
          <a:xfrm>
            <a:off x="326747" y="2952729"/>
            <a:ext cx="475488" cy="3067687"/>
            <a:chOff x="4820005" y="2954735"/>
            <a:chExt cx="475488" cy="3067687"/>
          </a:xfrm>
        </p:grpSpPr>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0005" y="3602785"/>
              <a:ext cx="470610" cy="47061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0005" y="2954735"/>
              <a:ext cx="470610" cy="470610"/>
            </a:xfrm>
            <a:prstGeom prst="rect">
              <a:avLst/>
            </a:prstGeom>
          </p:spPr>
        </p:pic>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20005" y="5551812"/>
              <a:ext cx="470610" cy="470610"/>
            </a:xfrm>
            <a:prstGeom prst="rect">
              <a:avLst/>
            </a:prstGeom>
          </p:spPr>
        </p:pic>
        <p:pic>
          <p:nvPicPr>
            <p:cNvPr id="10" name="Picture 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0005" y="4903763"/>
              <a:ext cx="470610" cy="470610"/>
            </a:xfrm>
            <a:prstGeom prst="rect">
              <a:avLst/>
            </a:prstGeom>
          </p:spPr>
        </p:pic>
        <p:pic>
          <p:nvPicPr>
            <p:cNvPr id="11" name="Picture 10">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20005" y="4250835"/>
              <a:ext cx="475488" cy="475488"/>
            </a:xfrm>
            <a:prstGeom prst="rect">
              <a:avLst/>
            </a:prstGeom>
          </p:spPr>
        </p:pic>
      </p:grpSp>
      <p:pic>
        <p:nvPicPr>
          <p:cNvPr id="12" name="Picture 11">
            <a:hlinkClick r:id="rId13"/>
          </p:cNvPr>
          <p:cNvPicPr>
            <a:picLocks noChangeAspect="1"/>
          </p:cNvPicPr>
          <p:nvPr userDrawn="1"/>
        </p:nvPicPr>
        <p:blipFill>
          <a:blip r:embed="rId14" cstate="print"/>
          <a:stretch>
            <a:fillRect/>
          </a:stretch>
        </p:blipFill>
        <p:spPr>
          <a:xfrm>
            <a:off x="0" y="6898040"/>
            <a:ext cx="2493480" cy="262151"/>
          </a:xfrm>
          <a:prstGeom prst="rect">
            <a:avLst/>
          </a:prstGeom>
        </p:spPr>
      </p:pic>
      <p:sp>
        <p:nvSpPr>
          <p:cNvPr id="13" name="TextBox 12"/>
          <p:cNvSpPr txBox="1"/>
          <p:nvPr userDrawn="1"/>
        </p:nvSpPr>
        <p:spPr>
          <a:xfrm>
            <a:off x="907582" y="3034146"/>
            <a:ext cx="1720407" cy="307777"/>
          </a:xfrm>
          <a:prstGeom prst="rect">
            <a:avLst/>
          </a:prstGeom>
          <a:noFill/>
        </p:spPr>
        <p:txBody>
          <a:bodyPr wrap="none" rtlCol="0" anchor="ctr">
            <a:spAutoFit/>
          </a:bodyPr>
          <a:lstStyle/>
          <a:p>
            <a:pPr defTabSz="914354"/>
            <a:r>
              <a:rPr lang="en-US" sz="1400" dirty="0" smtClean="0">
                <a:solidFill>
                  <a:prstClr val="white">
                    <a:lumMod val="85000"/>
                  </a:prstClr>
                </a:solidFill>
              </a:rPr>
              <a:t>showeet@ymail.com</a:t>
            </a:r>
            <a:endParaRPr lang="en-US" sz="1400" dirty="0">
              <a:solidFill>
                <a:prstClr val="white">
                  <a:lumMod val="85000"/>
                </a:prstClr>
              </a:solidFill>
            </a:endParaRPr>
          </a:p>
        </p:txBody>
      </p:sp>
      <p:pic>
        <p:nvPicPr>
          <p:cNvPr id="16" name="Picture 15"/>
          <p:cNvPicPr>
            <a:picLocks noChangeAspect="1"/>
          </p:cNvPicPr>
          <p:nvPr userDrawn="1"/>
        </p:nvPicPr>
        <p:blipFill>
          <a:blip r:embed="rId15" cstate="print"/>
          <a:stretch>
            <a:fillRect/>
          </a:stretch>
        </p:blipFill>
        <p:spPr>
          <a:xfrm>
            <a:off x="118884" y="102906"/>
            <a:ext cx="2914141" cy="804743"/>
          </a:xfrm>
          <a:prstGeom prst="rect">
            <a:avLst/>
          </a:prstGeom>
        </p:spPr>
      </p:pic>
    </p:spTree>
    <p:extLst>
      <p:ext uri="{BB962C8B-B14F-4D97-AF65-F5344CB8AC3E}">
        <p14:creationId xmlns:p14="http://schemas.microsoft.com/office/powerpoint/2010/main" val="3091616675"/>
      </p:ext>
    </p:extLst>
  </p:cSld>
  <p:clrMap bg1="lt1" tx1="dk1" bg2="lt2" tx2="dk2" accent1="accent1" accent2="accent2" accent3="accent3" accent4="accent4" accent5="accent5" accent6="accent6" hlink="hlink" folHlink="folHlink"/>
  <p:sldLayoutIdLst>
    <p:sldLayoutId id="2147483762" r:id="rId1"/>
    <p:sldLayoutId id="2147483862" r:id="rId2"/>
  </p:sldLayoutIdLst>
  <p:timing>
    <p:tnLst>
      <p:par>
        <p:cTn id="1" dur="indefinite" restart="never" nodeType="tmRoot"/>
      </p:par>
    </p:tnLst>
  </p:timing>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4"/>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4"/>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4"/>
            <a:fld id="{F68327C5-B821-4FE9-A59A-A60D9EB59A9A}" type="slidenum">
              <a:rPr lang="en-US" smtClean="0">
                <a:solidFill>
                  <a:prstClr val="black">
                    <a:tint val="75000"/>
                  </a:prstClr>
                </a:solidFill>
              </a:rPr>
              <a:pPr defTabSz="914354"/>
              <a:t>‹#›</a:t>
            </a:fld>
            <a:endParaRPr lang="en-US">
              <a:solidFill>
                <a:prstClr val="black">
                  <a:tint val="75000"/>
                </a:prstClr>
              </a:solidFill>
            </a:endParaRPr>
          </a:p>
        </p:txBody>
      </p:sp>
      <p:sp>
        <p:nvSpPr>
          <p:cNvPr id="7" name="Rectangle 6"/>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2444329656"/>
      </p:ext>
    </p:extLst>
  </p:cSld>
  <p:clrMap bg1="lt1" tx1="dk1" bg2="lt2" tx2="dk2" accent1="accent1" accent2="accent2" accent3="accent3" accent4="accent4" accent5="accent5" accent6="accent6" hlink="hlink" folHlink="folHlink"/>
  <p:sldLayoutIdLst>
    <p:sldLayoutId id="2147483764" r:id="rId1"/>
  </p:sldLayoutIdLst>
  <p:timing>
    <p:tnLst>
      <p:par>
        <p:cTn id="1" dur="indefinite" restart="never" nodeType="tmRoot"/>
      </p:par>
    </p:tnLst>
  </p:timing>
  <p:hf hdr="0" ftr="0" dt="0"/>
  <p:txStyles>
    <p:titleStyle>
      <a:lvl1pPr algn="l" defTabSz="914354"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srgbClr val="273339">
                    <a:tint val="75000"/>
                  </a:srgbClr>
                </a:solidFill>
              </a:rPr>
              <a:t>your date here</a:t>
            </a:r>
            <a:endParaRPr lang="en-US">
              <a:solidFill>
                <a:srgbClr val="273339">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273339">
                    <a:tint val="75000"/>
                  </a:srgbClr>
                </a:solidFill>
              </a:rPr>
              <a:t>större - a multipurpose PowerPoint template</a:t>
            </a:r>
            <a:endParaRPr lang="en-US">
              <a:solidFill>
                <a:srgbClr val="273339">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Rectangle 6"/>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79676043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798" r:id="rId26"/>
    <p:sldLayoutId id="2147483799" r:id="rId27"/>
    <p:sldLayoutId id="2147483800" r:id="rId28"/>
    <p:sldLayoutId id="2147483801" r:id="rId29"/>
    <p:sldLayoutId id="2147483802" r:id="rId30"/>
    <p:sldLayoutId id="2147483803" r:id="rId31"/>
    <p:sldLayoutId id="2147483804" r:id="rId32"/>
    <p:sldLayoutId id="2147483805" r:id="rId33"/>
    <p:sldLayoutId id="2147483806" r:id="rId34"/>
    <p:sldLayoutId id="2147483807" r:id="rId35"/>
    <p:sldLayoutId id="2147483808" r:id="rId36"/>
    <p:sldLayoutId id="2147483809" r:id="rId37"/>
    <p:sldLayoutId id="2147483810" r:id="rId38"/>
    <p:sldLayoutId id="2147483811" r:id="rId39"/>
    <p:sldLayoutId id="2147483812" r:id="rId40"/>
    <p:sldLayoutId id="2147483813" r:id="rId41"/>
    <p:sldLayoutId id="2147483814" r:id="rId42"/>
    <p:sldLayoutId id="2147483815" r:id="rId43"/>
    <p:sldLayoutId id="2147483816" r:id="rId44"/>
    <p:sldLayoutId id="2147483817" r:id="rId45"/>
    <p:sldLayoutId id="2147483818" r:id="rId46"/>
    <p:sldLayoutId id="2147483819" r:id="rId47"/>
    <p:sldLayoutId id="2147483820" r:id="rId48"/>
    <p:sldLayoutId id="2147483821" r:id="rId49"/>
    <p:sldLayoutId id="2147483822" r:id="rId50"/>
    <p:sldLayoutId id="2147483823" r:id="rId51"/>
    <p:sldLayoutId id="2147483824" r:id="rId52"/>
    <p:sldLayoutId id="2147483825" r:id="rId53"/>
    <p:sldLayoutId id="2147483826" r:id="rId54"/>
    <p:sldLayoutId id="2147483827" r:id="rId55"/>
    <p:sldLayoutId id="2147483828" r:id="rId56"/>
    <p:sldLayoutId id="2147483829" r:id="rId57"/>
    <p:sldLayoutId id="2147483830" r:id="rId58"/>
    <p:sldLayoutId id="2147483831" r:id="rId59"/>
    <p:sldLayoutId id="2147483832" r:id="rId60"/>
    <p:sldLayoutId id="2147483833" r:id="rId61"/>
    <p:sldLayoutId id="2147483834" r:id="rId62"/>
    <p:sldLayoutId id="2147483835" r:id="rId63"/>
    <p:sldLayoutId id="2147483836" r:id="rId64"/>
    <p:sldLayoutId id="2147483837" r:id="rId65"/>
    <p:sldLayoutId id="2147483838" r:id="rId66"/>
    <p:sldLayoutId id="2147483839" r:id="rId67"/>
    <p:sldLayoutId id="2147483840" r:id="rId68"/>
    <p:sldLayoutId id="2147483841" r:id="rId69"/>
    <p:sldLayoutId id="2147483842" r:id="rId70"/>
    <p:sldLayoutId id="2147483843" r:id="rId71"/>
    <p:sldLayoutId id="2147483844" r:id="rId72"/>
    <p:sldLayoutId id="2147483845" r:id="rId73"/>
    <p:sldLayoutId id="2147483846" r:id="rId74"/>
    <p:sldLayoutId id="2147483847" r:id="rId75"/>
    <p:sldLayoutId id="2147483848" r:id="rId76"/>
    <p:sldLayoutId id="2147483849" r:id="rId77"/>
    <p:sldLayoutId id="2147483850" r:id="rId78"/>
    <p:sldLayoutId id="2147483851" r:id="rId79"/>
    <p:sldLayoutId id="2147483852" r:id="rId80"/>
    <p:sldLayoutId id="2147483853" r:id="rId81"/>
    <p:sldLayoutId id="2147483854" r:id="rId82"/>
    <p:sldLayoutId id="2147483855" r:id="rId83"/>
    <p:sldLayoutId id="2147483856" r:id="rId84"/>
    <p:sldLayoutId id="2147483857" r:id="rId85"/>
    <p:sldLayoutId id="2147483858" r:id="rId86"/>
    <p:sldLayoutId id="2147483859" r:id="rId87"/>
    <p:sldLayoutId id="2147483860" r:id="rId8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magirman@meb.gov.tr"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Metin kutusu 60"/>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2" name="Dikdörtgen 61"/>
          <p:cNvSpPr/>
          <p:nvPr/>
        </p:nvSpPr>
        <p:spPr>
          <a:xfrm>
            <a:off x="0" y="0"/>
            <a:ext cx="12192000" cy="6715593"/>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7200" b="1" dirty="0" smtClean="0">
                <a:solidFill>
                  <a:schemeClr val="bg1"/>
                </a:solidFill>
              </a:rPr>
              <a:t>Millî Eğitim Bakanlığı</a:t>
            </a:r>
          </a:p>
          <a:p>
            <a:pPr algn="ctr"/>
            <a:endParaRPr lang="tr-TR" sz="3600" b="1" dirty="0" smtClean="0">
              <a:solidFill>
                <a:schemeClr val="bg1"/>
              </a:solidFill>
            </a:endParaRPr>
          </a:p>
          <a:p>
            <a:pPr algn="ctr"/>
            <a:r>
              <a:rPr lang="tr-TR" sz="6600" b="1" dirty="0" smtClean="0">
                <a:solidFill>
                  <a:schemeClr val="bg1"/>
                </a:solidFill>
              </a:rPr>
              <a:t>Müfredat Yenileme</a:t>
            </a:r>
          </a:p>
          <a:p>
            <a:pPr algn="ctr"/>
            <a:r>
              <a:rPr lang="tr-TR" sz="6600" b="1" dirty="0" smtClean="0">
                <a:solidFill>
                  <a:schemeClr val="bg1"/>
                </a:solidFill>
              </a:rPr>
              <a:t>ve</a:t>
            </a:r>
          </a:p>
          <a:p>
            <a:pPr algn="ctr"/>
            <a:r>
              <a:rPr lang="tr-TR" sz="6600" b="1" dirty="0" smtClean="0">
                <a:solidFill>
                  <a:schemeClr val="bg1"/>
                </a:solidFill>
              </a:rPr>
              <a:t>Değişiklik </a:t>
            </a:r>
            <a:r>
              <a:rPr lang="tr-TR" sz="6600" b="1" dirty="0">
                <a:solidFill>
                  <a:schemeClr val="bg1"/>
                </a:solidFill>
              </a:rPr>
              <a:t>Çalışmaları</a:t>
            </a:r>
          </a:p>
        </p:txBody>
      </p:sp>
    </p:spTree>
    <p:extLst>
      <p:ext uri="{BB962C8B-B14F-4D97-AF65-F5344CB8AC3E}">
        <p14:creationId xmlns:p14="http://schemas.microsoft.com/office/powerpoint/2010/main" val="3819984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63700" y="1366759"/>
            <a:ext cx="9918700" cy="3554819"/>
          </a:xfrm>
          <a:prstGeom prst="rect">
            <a:avLst/>
          </a:prstGeom>
        </p:spPr>
        <p:txBody>
          <a:bodyPr wrap="square">
            <a:spAutoFit/>
          </a:bodyPr>
          <a:lstStyle/>
          <a:p>
            <a:pPr lvl="0">
              <a:lnSpc>
                <a:spcPts val="1800"/>
              </a:lnSpc>
              <a:spcAft>
                <a:spcPts val="600"/>
              </a:spcAft>
              <a:defRPr/>
            </a:pPr>
            <a:r>
              <a:rPr lang="tr-TR" sz="3000" b="1" dirty="0">
                <a:latin typeface="Calibri" panose="020F0502020204030204"/>
              </a:rPr>
              <a:t>Felsefe ve yaklaşımda değişiklikler yapıldı</a:t>
            </a:r>
            <a:r>
              <a:rPr lang="tr-TR" sz="3000" b="1" dirty="0" smtClean="0">
                <a:latin typeface="Calibri" panose="020F0502020204030204"/>
              </a:rPr>
              <a:t>.</a:t>
            </a:r>
          </a:p>
          <a:p>
            <a:pPr lvl="0">
              <a:lnSpc>
                <a:spcPts val="1800"/>
              </a:lnSpc>
              <a:spcAft>
                <a:spcPts val="600"/>
              </a:spcAft>
              <a:defRPr/>
            </a:pPr>
            <a:endParaRPr lang="tr-TR" sz="700" b="1" dirty="0">
              <a:latin typeface="Calibri" panose="020F0502020204030204"/>
            </a:endParaRPr>
          </a:p>
          <a:p>
            <a:pPr marL="342900" lvl="0" indent="-342900">
              <a:spcAft>
                <a:spcPts val="600"/>
              </a:spcAft>
              <a:buFont typeface="Wingdings" panose="05000000000000000000" pitchFamily="2" charset="2"/>
              <a:buChar char="§"/>
              <a:defRPr/>
            </a:pPr>
            <a:r>
              <a:rPr lang="tr-TR" sz="2400" dirty="0" smtClean="0">
                <a:latin typeface="Calibri" panose="020F0502020204030204"/>
              </a:rPr>
              <a:t>Tarih ve coğrafya dersleri başta olmak üzere sosyal bilimler disiplinlerinde Avrupa merkezli/</a:t>
            </a:r>
            <a:r>
              <a:rPr lang="tr-TR" sz="2400" dirty="0" err="1" smtClean="0">
                <a:latin typeface="Calibri" panose="020F0502020204030204"/>
              </a:rPr>
              <a:t>müstağrip</a:t>
            </a:r>
            <a:r>
              <a:rPr lang="tr-TR" sz="2400" dirty="0" smtClean="0">
                <a:latin typeface="Calibri" panose="020F0502020204030204"/>
              </a:rPr>
              <a:t> bakış </a:t>
            </a:r>
            <a:r>
              <a:rPr lang="tr-TR" sz="2400" dirty="0">
                <a:latin typeface="Calibri" panose="020F0502020204030204"/>
              </a:rPr>
              <a:t>açısının dışına çıkıldı</a:t>
            </a:r>
            <a:r>
              <a:rPr lang="tr-TR" sz="2400" dirty="0" smtClean="0">
                <a:latin typeface="Calibri" panose="020F0502020204030204"/>
              </a:rPr>
              <a:t>. Bu bağlamda her coğrafyadan </a:t>
            </a:r>
            <a:r>
              <a:rPr lang="tr-TR" sz="2400" dirty="0" smtClean="0"/>
              <a:t>insanların bilime katkıları </a:t>
            </a:r>
            <a:r>
              <a:rPr lang="tr-TR" sz="2400" dirty="0"/>
              <a:t>vurgulandı, </a:t>
            </a:r>
            <a:r>
              <a:rPr lang="tr-TR" sz="2400" dirty="0" smtClean="0"/>
              <a:t>farklı medeniyet havzalarının ve bazı öncü isimlerin </a:t>
            </a:r>
            <a:r>
              <a:rPr lang="tr-TR" sz="2400" dirty="0"/>
              <a:t>hafızalara yer etmesi hedeflendi.</a:t>
            </a:r>
            <a:endParaRPr lang="tr-TR" sz="2400" dirty="0" smtClean="0">
              <a:latin typeface="Calibri" panose="020F0502020204030204"/>
            </a:endParaRPr>
          </a:p>
          <a:p>
            <a:pPr lvl="0">
              <a:spcAft>
                <a:spcPts val="600"/>
              </a:spcAft>
              <a:defRPr/>
            </a:pPr>
            <a:endParaRPr lang="tr-TR" sz="700" dirty="0">
              <a:latin typeface="Calibri" panose="020F0502020204030204"/>
            </a:endParaRPr>
          </a:p>
          <a:p>
            <a:pPr marL="342900" indent="-342900">
              <a:spcAft>
                <a:spcPts val="600"/>
              </a:spcAft>
              <a:buFont typeface="Wingdings" panose="05000000000000000000" pitchFamily="2" charset="2"/>
              <a:buChar char="§"/>
              <a:defRPr/>
            </a:pPr>
            <a:r>
              <a:rPr lang="tr-TR" sz="2400" dirty="0">
                <a:latin typeface="Calibri" panose="020F0502020204030204"/>
              </a:rPr>
              <a:t>Müzik dersinde klasiğinden halk müziğine bütün renkleriyle Türk müziği eksene </a:t>
            </a:r>
            <a:r>
              <a:rPr lang="tr-TR" sz="2400" dirty="0" smtClean="0">
                <a:latin typeface="Calibri" panose="020F0502020204030204"/>
              </a:rPr>
              <a:t>alındı; </a:t>
            </a:r>
            <a:r>
              <a:rPr lang="tr-TR" sz="2400" dirty="0"/>
              <a:t>Aşık Veysel, Dede Efendi, Farabi, </a:t>
            </a:r>
            <a:r>
              <a:rPr lang="tr-TR" sz="2400" dirty="0" smtClean="0"/>
              <a:t>Itrî</a:t>
            </a:r>
            <a:r>
              <a:rPr lang="tr-TR" sz="2400" dirty="0"/>
              <a:t>, </a:t>
            </a:r>
            <a:r>
              <a:rPr lang="tr-TR" sz="2400" dirty="0" smtClean="0"/>
              <a:t>Neşet </a:t>
            </a:r>
            <a:r>
              <a:rPr lang="tr-TR" sz="2400" dirty="0"/>
              <a:t>Ertaş, Yunus </a:t>
            </a:r>
            <a:r>
              <a:rPr lang="tr-TR" sz="2400" dirty="0" smtClean="0"/>
              <a:t>Emre, Aşık Murat Çobanoğlu </a:t>
            </a:r>
            <a:r>
              <a:rPr lang="tr-TR" sz="2400" dirty="0"/>
              <a:t>gibi </a:t>
            </a:r>
            <a:r>
              <a:rPr lang="tr-TR" sz="2400" dirty="0" smtClean="0"/>
              <a:t>kalıcı değerlerimize vurgu </a:t>
            </a:r>
            <a:r>
              <a:rPr lang="tr-TR" sz="2400" dirty="0"/>
              <a:t>yapıldı</a:t>
            </a:r>
            <a:r>
              <a:rPr lang="tr-TR" sz="2400" dirty="0" smtClean="0"/>
              <a:t>.</a:t>
            </a:r>
            <a:endParaRPr lang="tr-TR" sz="2400" dirty="0"/>
          </a:p>
        </p:txBody>
      </p:sp>
      <p:sp>
        <p:nvSpPr>
          <p:cNvPr id="56"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2</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1553573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63700" y="1357234"/>
            <a:ext cx="9918700" cy="4708981"/>
          </a:xfrm>
          <a:prstGeom prst="rect">
            <a:avLst/>
          </a:prstGeom>
        </p:spPr>
        <p:txBody>
          <a:bodyPr wrap="square">
            <a:spAutoFit/>
          </a:bodyPr>
          <a:lstStyle/>
          <a:p>
            <a:pPr lvl="0">
              <a:lnSpc>
                <a:spcPts val="1800"/>
              </a:lnSpc>
              <a:spcAft>
                <a:spcPts val="600"/>
              </a:spcAft>
              <a:defRPr/>
            </a:pPr>
            <a:r>
              <a:rPr lang="tr-TR" sz="2800" b="1" dirty="0" smtClean="0">
                <a:latin typeface="Calibri" panose="020F0502020204030204"/>
              </a:rPr>
              <a:t>Atatürkçülük eksenli konular yeniden dizayn edildi.</a:t>
            </a:r>
            <a:endParaRPr lang="tr-TR" sz="2800" b="1" dirty="0">
              <a:latin typeface="Calibri" panose="020F0502020204030204"/>
            </a:endParaRPr>
          </a:p>
          <a:p>
            <a:pPr>
              <a:spcAft>
                <a:spcPts val="600"/>
              </a:spcAft>
              <a:defRPr/>
            </a:pPr>
            <a:endParaRPr lang="tr-TR" sz="500" dirty="0">
              <a:latin typeface="Calibri" panose="020F0502020204030204"/>
            </a:endParaRPr>
          </a:p>
          <a:p>
            <a:pPr marL="342900" indent="-342900">
              <a:spcAft>
                <a:spcPts val="600"/>
              </a:spcAft>
              <a:buFont typeface="Wingdings" panose="05000000000000000000" pitchFamily="2" charset="2"/>
              <a:buChar char="§"/>
              <a:defRPr/>
            </a:pPr>
            <a:r>
              <a:rPr lang="tr-TR" sz="2400" dirty="0">
                <a:latin typeface="Calibri" panose="020F0502020204030204"/>
              </a:rPr>
              <a:t>Millî mücadelenin önderi ve Cumhuriyetimizin kurucusu </a:t>
            </a:r>
            <a:r>
              <a:rPr lang="tr-TR" sz="2400" dirty="0" smtClean="0">
                <a:latin typeface="Calibri" panose="020F0502020204030204"/>
              </a:rPr>
              <a:t>Atatürk’ün hayatına, </a:t>
            </a:r>
            <a:r>
              <a:rPr lang="tr-TR" sz="2400" dirty="0">
                <a:latin typeface="Calibri" panose="020F0502020204030204"/>
              </a:rPr>
              <a:t>tam bağımsızlık mücadelesi olan millî mücadelenin </a:t>
            </a:r>
            <a:r>
              <a:rPr lang="tr-TR" sz="2400" dirty="0" smtClean="0">
                <a:latin typeface="Calibri" panose="020F0502020204030204"/>
              </a:rPr>
              <a:t>milletimizde oluşturduğu ufka öğretim </a:t>
            </a:r>
            <a:r>
              <a:rPr lang="tr-TR" sz="2400" dirty="0">
                <a:latin typeface="Calibri" panose="020F0502020204030204"/>
              </a:rPr>
              <a:t>programlarımızda </a:t>
            </a:r>
            <a:r>
              <a:rPr lang="tr-TR" sz="2400" dirty="0" smtClean="0">
                <a:latin typeface="Calibri" panose="020F0502020204030204"/>
              </a:rPr>
              <a:t>açık ve net bir şekilde yer verilmiştir.  Millî </a:t>
            </a:r>
            <a:r>
              <a:rPr lang="tr-TR" sz="2400" dirty="0">
                <a:latin typeface="Calibri" panose="020F0502020204030204"/>
              </a:rPr>
              <a:t>mücadelenin ve tam bağımsızlığın önemi </a:t>
            </a:r>
            <a:r>
              <a:rPr lang="tr-TR" sz="2400" dirty="0" smtClean="0">
                <a:latin typeface="Calibri" panose="020F0502020204030204"/>
              </a:rPr>
              <a:t>programlarımızda </a:t>
            </a:r>
            <a:r>
              <a:rPr lang="tr-TR" sz="2400" dirty="0">
                <a:latin typeface="Calibri" panose="020F0502020204030204"/>
              </a:rPr>
              <a:t>konu vesilesiyle her fırsatta </a:t>
            </a:r>
            <a:r>
              <a:rPr lang="tr-TR" sz="2400" dirty="0" smtClean="0">
                <a:latin typeface="Calibri" panose="020F0502020204030204"/>
              </a:rPr>
              <a:t>vurgulandı.</a:t>
            </a:r>
          </a:p>
          <a:p>
            <a:pPr>
              <a:spcAft>
                <a:spcPts val="600"/>
              </a:spcAft>
              <a:defRPr/>
            </a:pPr>
            <a:endParaRPr lang="tr-TR" sz="500" dirty="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Bütün </a:t>
            </a:r>
            <a:r>
              <a:rPr lang="tr-TR" sz="2400" dirty="0">
                <a:latin typeface="Calibri" panose="020F0502020204030204"/>
              </a:rPr>
              <a:t>programlar için belirlenen </a:t>
            </a:r>
            <a:r>
              <a:rPr lang="tr-TR" sz="2400" dirty="0" smtClean="0">
                <a:latin typeface="Calibri" panose="020F0502020204030204"/>
              </a:rPr>
              <a:t>kök değer çerçevesinde/listesinde </a:t>
            </a:r>
            <a:r>
              <a:rPr lang="tr-TR" sz="2400" b="1" dirty="0">
                <a:latin typeface="Calibri" panose="020F0502020204030204"/>
              </a:rPr>
              <a:t>vatanseverlik </a:t>
            </a:r>
            <a:r>
              <a:rPr lang="tr-TR" sz="2400" dirty="0">
                <a:latin typeface="Calibri" panose="020F0502020204030204"/>
              </a:rPr>
              <a:t>ve </a:t>
            </a:r>
            <a:r>
              <a:rPr lang="tr-TR" sz="2400" b="1" dirty="0">
                <a:latin typeface="Calibri" panose="020F0502020204030204"/>
              </a:rPr>
              <a:t>dürüstlük </a:t>
            </a:r>
            <a:r>
              <a:rPr lang="tr-TR" sz="2400" dirty="0">
                <a:latin typeface="Calibri" panose="020F0502020204030204"/>
              </a:rPr>
              <a:t>değerleri </a:t>
            </a:r>
            <a:r>
              <a:rPr lang="tr-TR" sz="2400" dirty="0" smtClean="0">
                <a:latin typeface="Calibri" panose="020F0502020204030204"/>
              </a:rPr>
              <a:t>benimsendi.</a:t>
            </a:r>
          </a:p>
          <a:p>
            <a:pPr>
              <a:spcAft>
                <a:spcPts val="600"/>
              </a:spcAft>
              <a:defRPr/>
            </a:pPr>
            <a:endParaRPr lang="tr-TR" sz="500" dirty="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Öğretim programlarımızın temelinde </a:t>
            </a:r>
            <a:r>
              <a:rPr lang="tr-TR" sz="2400" dirty="0">
                <a:latin typeface="Calibri" panose="020F0502020204030204"/>
              </a:rPr>
              <a:t>olan bilimsellik, çağdaşlık, akılcılık, ilerlemecilik, </a:t>
            </a:r>
            <a:r>
              <a:rPr lang="tr-TR" sz="2400" dirty="0" smtClean="0">
                <a:latin typeface="Calibri" panose="020F0502020204030204"/>
              </a:rPr>
              <a:t>millîlik…vb. nitelikler, Cumhuriyetimizin </a:t>
            </a:r>
            <a:r>
              <a:rPr lang="tr-TR" sz="2400" dirty="0">
                <a:latin typeface="Calibri" panose="020F0502020204030204"/>
              </a:rPr>
              <a:t>kuruluşundan itibaren </a:t>
            </a:r>
            <a:r>
              <a:rPr lang="tr-TR" sz="2400" dirty="0" smtClean="0"/>
              <a:t>Atatürk’ün eğitim </a:t>
            </a:r>
            <a:r>
              <a:rPr lang="tr-TR" sz="2400" dirty="0"/>
              <a:t>konusunda gösterdiği </a:t>
            </a:r>
            <a:r>
              <a:rPr lang="tr-TR" sz="2400" dirty="0" smtClean="0"/>
              <a:t>amaçlardır.</a:t>
            </a:r>
            <a:endParaRPr lang="tr-TR" sz="2400" dirty="0">
              <a:latin typeface="Calibri" panose="020F0502020204030204"/>
            </a:endParaRPr>
          </a:p>
        </p:txBody>
      </p:sp>
      <p:sp>
        <p:nvSpPr>
          <p:cNvPr id="56"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3</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3578147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51000" y="1415745"/>
            <a:ext cx="10045700" cy="4616648"/>
          </a:xfrm>
          <a:prstGeom prst="rect">
            <a:avLst/>
          </a:prstGeom>
        </p:spPr>
        <p:txBody>
          <a:bodyPr wrap="square">
            <a:spAutoFit/>
          </a:bodyPr>
          <a:lstStyle/>
          <a:p>
            <a:pPr lvl="0">
              <a:defRPr/>
            </a:pPr>
            <a:r>
              <a:rPr lang="tr-TR" sz="3000" b="1" dirty="0" smtClean="0"/>
              <a:t>Müfredatlar bütüncül </a:t>
            </a:r>
            <a:r>
              <a:rPr lang="tr-TR" sz="3000" b="1" dirty="0"/>
              <a:t>bir şekilde </a:t>
            </a:r>
            <a:r>
              <a:rPr lang="tr-TR" sz="3000" b="1" dirty="0" smtClean="0"/>
              <a:t>ele alındı.</a:t>
            </a:r>
          </a:p>
          <a:p>
            <a:pPr lvl="0">
              <a:defRPr/>
            </a:pPr>
            <a:endParaRPr lang="tr-TR" sz="2600" b="1" dirty="0"/>
          </a:p>
          <a:p>
            <a:pPr marL="342900" lvl="0" indent="-342900">
              <a:spcAft>
                <a:spcPts val="600"/>
              </a:spcAft>
              <a:buFont typeface="Wingdings" panose="05000000000000000000" pitchFamily="2" charset="2"/>
              <a:buChar char="§"/>
              <a:defRPr/>
            </a:pPr>
            <a:r>
              <a:rPr lang="tr-TR" sz="2400" dirty="0" smtClean="0"/>
              <a:t>Müfredatlar geliştirilirken hem her biri kendi içinde, hem de birbirleri </a:t>
            </a:r>
            <a:r>
              <a:rPr lang="tr-TR" sz="2400" dirty="0"/>
              <a:t>ile </a:t>
            </a:r>
            <a:r>
              <a:rPr lang="tr-TR" sz="2400" dirty="0" smtClean="0"/>
              <a:t>bağlantı ve ilişkilere sahip olması istendi. </a:t>
            </a:r>
          </a:p>
          <a:p>
            <a:pPr>
              <a:spcAft>
                <a:spcPts val="600"/>
              </a:spcAft>
              <a:defRPr/>
            </a:pPr>
            <a:endParaRPr lang="tr-TR" sz="700" dirty="0" smtClean="0"/>
          </a:p>
          <a:p>
            <a:pPr marL="342900" indent="-342900">
              <a:spcAft>
                <a:spcPts val="600"/>
              </a:spcAft>
              <a:buFont typeface="Wingdings" panose="05000000000000000000" pitchFamily="2" charset="2"/>
              <a:buChar char="§"/>
              <a:defRPr/>
            </a:pPr>
            <a:r>
              <a:rPr lang="tr-TR" sz="2400" dirty="0" smtClean="0"/>
              <a:t>Bütünlük </a:t>
            </a:r>
            <a:r>
              <a:rPr lang="tr-TR" sz="2400" dirty="0"/>
              <a:t>arayışı ve anlayışı; günlük hayatla ilişkiler kurma, günlük hayatı dikkate alma ve hayatı kolaylaştırma şeklinde kendini gösterdi. </a:t>
            </a:r>
          </a:p>
          <a:p>
            <a:pPr>
              <a:spcAft>
                <a:spcPts val="600"/>
              </a:spcAft>
              <a:defRPr/>
            </a:pPr>
            <a:endParaRPr lang="tr-TR" sz="700" dirty="0" smtClean="0"/>
          </a:p>
          <a:p>
            <a:pPr marL="342900" indent="-342900">
              <a:spcAft>
                <a:spcPts val="600"/>
              </a:spcAft>
              <a:buFont typeface="Wingdings" panose="05000000000000000000" pitchFamily="2" charset="2"/>
              <a:buChar char="§"/>
              <a:defRPr/>
            </a:pPr>
            <a:r>
              <a:rPr lang="tr-TR" sz="2400" dirty="0" smtClean="0"/>
              <a:t>Benzer </a:t>
            </a:r>
            <a:r>
              <a:rPr lang="tr-TR" sz="2400" dirty="0"/>
              <a:t>şekilde ilk okuma ve yazma öğretimine çocuğun daha fazla tanıdığı dik temel harflerden başlanması, takip eden sınıflarda bitişik eğik el yazısı ve klavye kullanma öğretimiyle ilerlenmesi görüşü/talebi de dikkate alınarak öğretmen seçimine imkân verildi. </a:t>
            </a:r>
          </a:p>
          <a:p>
            <a:pPr marL="342900" lvl="0" indent="-342900">
              <a:spcAft>
                <a:spcPts val="600"/>
              </a:spcAft>
              <a:buFont typeface="Wingdings" panose="05000000000000000000" pitchFamily="2" charset="2"/>
              <a:buChar char="§"/>
              <a:defRPr/>
            </a:pPr>
            <a:endParaRPr lang="tr-TR" sz="700" dirty="0"/>
          </a:p>
        </p:txBody>
      </p:sp>
      <p:sp>
        <p:nvSpPr>
          <p:cNvPr id="15"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a:t>
            </a:r>
            <a:r>
              <a:rPr lang="tr-TR" sz="4000" b="1" spc="300" dirty="0"/>
              <a:t>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4</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4104768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51000" y="1404859"/>
            <a:ext cx="10045700" cy="5324535"/>
          </a:xfrm>
          <a:prstGeom prst="rect">
            <a:avLst/>
          </a:prstGeom>
        </p:spPr>
        <p:txBody>
          <a:bodyPr wrap="square">
            <a:spAutoFit/>
          </a:bodyPr>
          <a:lstStyle/>
          <a:p>
            <a:pPr lvl="0">
              <a:defRPr/>
            </a:pPr>
            <a:r>
              <a:rPr lang="tr-TR" sz="3000" b="1" dirty="0" smtClean="0"/>
              <a:t>Müfredatlar bütüncül </a:t>
            </a:r>
            <a:r>
              <a:rPr lang="tr-TR" sz="3000" b="1" dirty="0"/>
              <a:t>bir şekilde </a:t>
            </a:r>
            <a:r>
              <a:rPr lang="tr-TR" sz="3000" b="1" dirty="0" smtClean="0"/>
              <a:t>ele alındı.</a:t>
            </a:r>
          </a:p>
          <a:p>
            <a:pPr lvl="0">
              <a:defRPr/>
            </a:pPr>
            <a:endParaRPr lang="tr-TR" sz="700" b="1" dirty="0"/>
          </a:p>
          <a:p>
            <a:pPr>
              <a:spcAft>
                <a:spcPts val="600"/>
              </a:spcAft>
              <a:defRPr/>
            </a:pPr>
            <a:endParaRPr lang="tr-TR" sz="700" dirty="0" smtClean="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Tekrarlar </a:t>
            </a:r>
            <a:r>
              <a:rPr lang="tr-TR" sz="2400" dirty="0">
                <a:latin typeface="Calibri" panose="020F0502020204030204"/>
              </a:rPr>
              <a:t>ayıklandı, </a:t>
            </a:r>
            <a:r>
              <a:rPr lang="tr-TR" sz="2400" dirty="0" smtClean="0">
                <a:latin typeface="Calibri" panose="020F0502020204030204"/>
              </a:rPr>
              <a:t>teknoloji ve güncel gelişmelere süreçlere dâhil edildi; sadeliğe ve kolaylığa erişildi</a:t>
            </a:r>
            <a:r>
              <a:rPr lang="tr-TR" sz="2400" dirty="0">
                <a:latin typeface="Calibri" panose="020F0502020204030204"/>
              </a:rPr>
              <a:t>. </a:t>
            </a:r>
            <a:endParaRPr lang="tr-TR" sz="2400" dirty="0" smtClean="0">
              <a:latin typeface="Calibri" panose="020F0502020204030204"/>
            </a:endParaRPr>
          </a:p>
          <a:p>
            <a:pPr>
              <a:spcAft>
                <a:spcPts val="600"/>
              </a:spcAft>
              <a:defRPr/>
            </a:pPr>
            <a:endParaRPr lang="tr-TR" sz="700" dirty="0" smtClean="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Örneğin </a:t>
            </a:r>
            <a:r>
              <a:rPr lang="tr-TR" sz="2400" dirty="0">
                <a:latin typeface="Calibri" panose="020F0502020204030204"/>
              </a:rPr>
              <a:t>«Din Kültürü ve Ahlak Bilgisi», «Hz. Muhammed’in Hayatı» ve «Siyer» derslerinde tekrar eden konular birinde bırakılmış, diğerlerinden çıkarılmıştır. </a:t>
            </a:r>
            <a:endParaRPr lang="tr-TR" sz="2400" dirty="0" smtClean="0">
              <a:latin typeface="Calibri" panose="020F0502020204030204"/>
            </a:endParaRPr>
          </a:p>
          <a:p>
            <a:pPr>
              <a:spcAft>
                <a:spcPts val="600"/>
              </a:spcAft>
              <a:defRPr/>
            </a:pPr>
            <a:endParaRPr lang="tr-TR" sz="700" dirty="0" smtClean="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Blok </a:t>
            </a:r>
            <a:r>
              <a:rPr lang="tr-TR" sz="2400" dirty="0">
                <a:latin typeface="Calibri" panose="020F0502020204030204"/>
              </a:rPr>
              <a:t>tabanlı programlama kullanılarak kod yazımına girmeksizin programlama yapma ve bilgi </a:t>
            </a:r>
            <a:r>
              <a:rPr lang="tr-TR" sz="2400" dirty="0" err="1">
                <a:latin typeface="Calibri" panose="020F0502020204030204"/>
              </a:rPr>
              <a:t>işlemsel</a:t>
            </a:r>
            <a:r>
              <a:rPr lang="tr-TR" sz="2400" dirty="0">
                <a:latin typeface="Calibri" panose="020F0502020204030204"/>
              </a:rPr>
              <a:t> düşünce becerisi Bilişim Teknolojileri ve Yazılım dersi gündemine </a:t>
            </a:r>
            <a:r>
              <a:rPr lang="tr-TR" sz="2400" dirty="0" smtClean="0">
                <a:latin typeface="Calibri" panose="020F0502020204030204"/>
              </a:rPr>
              <a:t>alınmıştır. </a:t>
            </a:r>
          </a:p>
          <a:p>
            <a:pPr>
              <a:spcAft>
                <a:spcPts val="600"/>
              </a:spcAft>
              <a:defRPr/>
            </a:pPr>
            <a:endParaRPr lang="tr-TR" sz="700" dirty="0" smtClean="0">
              <a:solidFill>
                <a:srgbClr val="000000"/>
              </a:solidFill>
            </a:endParaRPr>
          </a:p>
          <a:p>
            <a:pPr marL="342900" indent="-342900">
              <a:spcAft>
                <a:spcPts val="600"/>
              </a:spcAft>
              <a:buFont typeface="Wingdings" panose="05000000000000000000" pitchFamily="2" charset="2"/>
              <a:buChar char="§"/>
              <a:defRPr/>
            </a:pPr>
            <a:r>
              <a:rPr lang="tr-TR" sz="2400" dirty="0" smtClean="0">
                <a:solidFill>
                  <a:srgbClr val="000000"/>
                </a:solidFill>
              </a:rPr>
              <a:t>Coğrafya </a:t>
            </a:r>
            <a:r>
              <a:rPr lang="tr-TR" sz="2400" dirty="0">
                <a:solidFill>
                  <a:srgbClr val="000000"/>
                </a:solidFill>
              </a:rPr>
              <a:t>dersinde </a:t>
            </a:r>
            <a:r>
              <a:rPr lang="tr-TR" sz="2400" dirty="0" smtClean="0">
                <a:solidFill>
                  <a:srgbClr val="000000"/>
                </a:solidFill>
              </a:rPr>
              <a:t>konum </a:t>
            </a:r>
            <a:r>
              <a:rPr lang="tr-TR" sz="2400" dirty="0">
                <a:solidFill>
                  <a:srgbClr val="000000"/>
                </a:solidFill>
              </a:rPr>
              <a:t>hesaplama </a:t>
            </a:r>
            <a:r>
              <a:rPr lang="tr-TR" sz="2400" dirty="0" smtClean="0">
                <a:solidFill>
                  <a:srgbClr val="000000"/>
                </a:solidFill>
              </a:rPr>
              <a:t>ve tespitinde CBS </a:t>
            </a:r>
            <a:r>
              <a:rPr lang="tr-TR" sz="2400" dirty="0">
                <a:solidFill>
                  <a:srgbClr val="000000"/>
                </a:solidFill>
              </a:rPr>
              <a:t>(Coğrafi Bilgi Sistemleri) </a:t>
            </a:r>
            <a:r>
              <a:rPr lang="tr-TR" sz="2400" dirty="0" smtClean="0">
                <a:solidFill>
                  <a:srgbClr val="000000"/>
                </a:solidFill>
              </a:rPr>
              <a:t>kullanımı boyutu katıldı ve sadelik </a:t>
            </a:r>
            <a:r>
              <a:rPr lang="tr-TR" sz="2400" dirty="0">
                <a:solidFill>
                  <a:srgbClr val="000000"/>
                </a:solidFill>
              </a:rPr>
              <a:t>sağlandı</a:t>
            </a:r>
            <a:r>
              <a:rPr lang="tr-TR" sz="2400" dirty="0" smtClean="0">
                <a:solidFill>
                  <a:srgbClr val="000000"/>
                </a:solidFill>
              </a:rPr>
              <a:t>.</a:t>
            </a:r>
            <a:endParaRPr lang="tr-TR" sz="2400" dirty="0">
              <a:latin typeface="Calibri" panose="020F0502020204030204"/>
            </a:endParaRPr>
          </a:p>
        </p:txBody>
      </p:sp>
      <p:sp>
        <p:nvSpPr>
          <p:cNvPr id="15"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5</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2255123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4372"/>
            <a:ext cx="12192000" cy="673100"/>
          </a:xfrm>
        </p:spPr>
        <p:txBody>
          <a:bodyPr>
            <a:noAutofit/>
          </a:bodyPr>
          <a:lstStyle/>
          <a:p>
            <a:pPr algn="ctr"/>
            <a:r>
              <a:rPr lang="tr-TR" sz="4000" b="1" dirty="0" smtClean="0">
                <a:solidFill>
                  <a:srgbClr val="EAEAEA"/>
                </a:solidFill>
              </a:rPr>
              <a:t>2017-18 Eğitim Öğretim Yılında Süreç Nasıl Devam Edecek?</a:t>
            </a:r>
            <a:br>
              <a:rPr lang="tr-TR" sz="4000" b="1" dirty="0" smtClean="0">
                <a:solidFill>
                  <a:srgbClr val="EAEAEA"/>
                </a:solidFill>
              </a:rPr>
            </a:br>
            <a:r>
              <a:rPr lang="tr-TR" sz="3500" b="1" spc="300" dirty="0" smtClean="0">
                <a:solidFill>
                  <a:srgbClr val="EAEAEA"/>
                </a:solidFill>
              </a:rPr>
              <a:t>YAPILAN HAZIRLIKLAR</a:t>
            </a:r>
            <a:endParaRPr lang="en-US" sz="3500" b="1" spc="300" dirty="0">
              <a:solidFill>
                <a:srgbClr val="EAEAEA"/>
              </a:solidFill>
            </a:endParaRPr>
          </a:p>
        </p:txBody>
      </p:sp>
      <p:sp>
        <p:nvSpPr>
          <p:cNvPr id="42" name="Pentagon 41"/>
          <p:cNvSpPr/>
          <p:nvPr/>
        </p:nvSpPr>
        <p:spPr>
          <a:xfrm flipH="1">
            <a:off x="5397786" y="3022025"/>
            <a:ext cx="4066722" cy="1149310"/>
          </a:xfrm>
          <a:prstGeom prst="homePlate">
            <a:avLst/>
          </a:prstGeom>
          <a:solidFill>
            <a:srgbClr val="B38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entagon 42"/>
          <p:cNvSpPr/>
          <p:nvPr/>
        </p:nvSpPr>
        <p:spPr>
          <a:xfrm flipH="1">
            <a:off x="4676229" y="4552206"/>
            <a:ext cx="4066722" cy="1023610"/>
          </a:xfrm>
          <a:prstGeom prst="homePlate">
            <a:avLst/>
          </a:prstGeom>
          <a:solidFill>
            <a:srgbClr val="995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57"/>
          <p:cNvGrpSpPr/>
          <p:nvPr/>
        </p:nvGrpSpPr>
        <p:grpSpPr>
          <a:xfrm>
            <a:off x="8498967" y="2866369"/>
            <a:ext cx="3230369" cy="1825898"/>
            <a:chOff x="5761038" y="2298700"/>
            <a:chExt cx="1782762" cy="881063"/>
          </a:xfrm>
        </p:grpSpPr>
        <p:sp>
          <p:nvSpPr>
            <p:cNvPr id="49" name="Freeform 5"/>
            <p:cNvSpPr>
              <a:spLocks/>
            </p:cNvSpPr>
            <p:nvPr/>
          </p:nvSpPr>
          <p:spPr bwMode="auto">
            <a:xfrm>
              <a:off x="6184900" y="2298700"/>
              <a:ext cx="919163" cy="161925"/>
            </a:xfrm>
            <a:custGeom>
              <a:avLst/>
              <a:gdLst/>
              <a:ahLst/>
              <a:cxnLst>
                <a:cxn ang="0">
                  <a:pos x="579" y="47"/>
                </a:cxn>
                <a:cxn ang="0">
                  <a:pos x="288" y="102"/>
                </a:cxn>
                <a:cxn ang="0">
                  <a:pos x="0" y="51"/>
                </a:cxn>
                <a:cxn ang="0">
                  <a:pos x="288" y="0"/>
                </a:cxn>
                <a:cxn ang="0">
                  <a:pos x="579" y="47"/>
                </a:cxn>
              </a:cxnLst>
              <a:rect l="0" t="0" r="r" b="b"/>
              <a:pathLst>
                <a:path w="579" h="102">
                  <a:moveTo>
                    <a:pt x="579" y="47"/>
                  </a:moveTo>
                  <a:lnTo>
                    <a:pt x="288" y="102"/>
                  </a:lnTo>
                  <a:lnTo>
                    <a:pt x="0" y="51"/>
                  </a:lnTo>
                  <a:lnTo>
                    <a:pt x="288" y="0"/>
                  </a:lnTo>
                  <a:lnTo>
                    <a:pt x="579" y="47"/>
                  </a:ln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9"/>
            <p:cNvSpPr>
              <a:spLocks/>
            </p:cNvSpPr>
            <p:nvPr/>
          </p:nvSpPr>
          <p:spPr bwMode="auto">
            <a:xfrm>
              <a:off x="5761038" y="2379663"/>
              <a:ext cx="881063" cy="800100"/>
            </a:xfrm>
            <a:custGeom>
              <a:avLst/>
              <a:gdLst/>
              <a:ahLst/>
              <a:cxnLst>
                <a:cxn ang="0">
                  <a:pos x="555" y="51"/>
                </a:cxn>
                <a:cxn ang="0">
                  <a:pos x="555" y="504"/>
                </a:cxn>
                <a:cxn ang="0">
                  <a:pos x="0" y="345"/>
                </a:cxn>
                <a:cxn ang="0">
                  <a:pos x="267" y="0"/>
                </a:cxn>
                <a:cxn ang="0">
                  <a:pos x="267" y="0"/>
                </a:cxn>
                <a:cxn ang="0">
                  <a:pos x="555" y="51"/>
                </a:cxn>
              </a:cxnLst>
              <a:rect l="0" t="0" r="r" b="b"/>
              <a:pathLst>
                <a:path w="555" h="504">
                  <a:moveTo>
                    <a:pt x="555" y="51"/>
                  </a:moveTo>
                  <a:lnTo>
                    <a:pt x="555" y="504"/>
                  </a:lnTo>
                  <a:lnTo>
                    <a:pt x="0" y="345"/>
                  </a:lnTo>
                  <a:lnTo>
                    <a:pt x="267" y="0"/>
                  </a:lnTo>
                  <a:lnTo>
                    <a:pt x="267" y="0"/>
                  </a:lnTo>
                  <a:lnTo>
                    <a:pt x="555" y="51"/>
                  </a:lnTo>
                  <a:close/>
                </a:path>
              </a:pathLst>
            </a:custGeom>
            <a:solidFill>
              <a:srgbClr val="945A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0"/>
            <p:cNvSpPr>
              <a:spLocks/>
            </p:cNvSpPr>
            <p:nvPr/>
          </p:nvSpPr>
          <p:spPr bwMode="auto">
            <a:xfrm>
              <a:off x="6642100" y="2373313"/>
              <a:ext cx="901700" cy="806450"/>
            </a:xfrm>
            <a:custGeom>
              <a:avLst/>
              <a:gdLst/>
              <a:ahLst/>
              <a:cxnLst>
                <a:cxn ang="0">
                  <a:pos x="0" y="508"/>
                </a:cxn>
                <a:cxn ang="0">
                  <a:pos x="0" y="55"/>
                </a:cxn>
                <a:cxn ang="0">
                  <a:pos x="291" y="0"/>
                </a:cxn>
                <a:cxn ang="0">
                  <a:pos x="291" y="0"/>
                </a:cxn>
                <a:cxn ang="0">
                  <a:pos x="568" y="352"/>
                </a:cxn>
                <a:cxn ang="0">
                  <a:pos x="0" y="508"/>
                </a:cxn>
              </a:cxnLst>
              <a:rect l="0" t="0" r="r" b="b"/>
              <a:pathLst>
                <a:path w="568" h="508">
                  <a:moveTo>
                    <a:pt x="0" y="508"/>
                  </a:moveTo>
                  <a:lnTo>
                    <a:pt x="0" y="55"/>
                  </a:lnTo>
                  <a:lnTo>
                    <a:pt x="291" y="0"/>
                  </a:lnTo>
                  <a:lnTo>
                    <a:pt x="291" y="0"/>
                  </a:lnTo>
                  <a:lnTo>
                    <a:pt x="568" y="352"/>
                  </a:lnTo>
                  <a:lnTo>
                    <a:pt x="0" y="508"/>
                  </a:lnTo>
                  <a:close/>
                </a:path>
              </a:pathLst>
            </a:custGeom>
            <a:solidFill>
              <a:schemeClr val="accent5">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 name="Text Placeholder 3"/>
          <p:cNvSpPr txBox="1">
            <a:spLocks/>
          </p:cNvSpPr>
          <p:nvPr/>
        </p:nvSpPr>
        <p:spPr>
          <a:xfrm>
            <a:off x="5118685" y="4826804"/>
            <a:ext cx="2963825" cy="43088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tr-TR" spc="-151" dirty="0">
                <a:solidFill>
                  <a:schemeClr val="bg1"/>
                </a:solidFill>
                <a:ea typeface="Open Sans" panose="020B0606030504020204" pitchFamily="34" charset="0"/>
                <a:cs typeface="Open Sans" panose="020B0606030504020204" pitchFamily="34" charset="0"/>
              </a:rPr>
              <a:t>İzleme </a:t>
            </a:r>
            <a:r>
              <a:rPr lang="tr-TR" spc="-151" dirty="0" smtClean="0">
                <a:solidFill>
                  <a:schemeClr val="bg1"/>
                </a:solidFill>
                <a:ea typeface="Open Sans" panose="020B0606030504020204" pitchFamily="34" charset="0"/>
                <a:cs typeface="Open Sans" panose="020B0606030504020204" pitchFamily="34" charset="0"/>
              </a:rPr>
              <a:t>Değerlendirme </a:t>
            </a:r>
            <a:endParaRPr lang="en-US" spc="-151" dirty="0">
              <a:solidFill>
                <a:schemeClr val="bg1"/>
              </a:solidFill>
              <a:ea typeface="Open Sans" panose="020B0606030504020204" pitchFamily="34" charset="0"/>
              <a:cs typeface="Open Sans" panose="020B0606030504020204" pitchFamily="34" charset="0"/>
            </a:endParaRPr>
          </a:p>
        </p:txBody>
      </p:sp>
      <p:sp>
        <p:nvSpPr>
          <p:cNvPr id="41" name="Pentagon 40"/>
          <p:cNvSpPr/>
          <p:nvPr/>
        </p:nvSpPr>
        <p:spPr>
          <a:xfrm flipH="1">
            <a:off x="6424142" y="1745328"/>
            <a:ext cx="3678454" cy="1086492"/>
          </a:xfrm>
          <a:prstGeom prst="homePlate">
            <a:avLst/>
          </a:prstGeom>
          <a:solidFill>
            <a:srgbClr val="CEB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46" name="Group 56"/>
          <p:cNvGrpSpPr/>
          <p:nvPr/>
        </p:nvGrpSpPr>
        <p:grpSpPr>
          <a:xfrm>
            <a:off x="9359063" y="1730821"/>
            <a:ext cx="1475673" cy="1227136"/>
            <a:chOff x="6235700" y="1787525"/>
            <a:chExt cx="814388" cy="592138"/>
          </a:xfrm>
        </p:grpSpPr>
        <p:sp>
          <p:nvSpPr>
            <p:cNvPr id="47" name="Freeform 7"/>
            <p:cNvSpPr>
              <a:spLocks/>
            </p:cNvSpPr>
            <p:nvPr/>
          </p:nvSpPr>
          <p:spPr bwMode="auto">
            <a:xfrm>
              <a:off x="6642100" y="1787525"/>
              <a:ext cx="407988" cy="592138"/>
            </a:xfrm>
            <a:custGeom>
              <a:avLst/>
              <a:gdLst/>
              <a:ahLst/>
              <a:cxnLst>
                <a:cxn ang="0">
                  <a:pos x="0" y="373"/>
                </a:cxn>
                <a:cxn ang="0">
                  <a:pos x="0" y="0"/>
                </a:cxn>
                <a:cxn ang="0">
                  <a:pos x="257" y="325"/>
                </a:cxn>
                <a:cxn ang="0">
                  <a:pos x="0" y="373"/>
                </a:cxn>
              </a:cxnLst>
              <a:rect l="0" t="0" r="r" b="b"/>
              <a:pathLst>
                <a:path w="257" h="373">
                  <a:moveTo>
                    <a:pt x="0" y="373"/>
                  </a:moveTo>
                  <a:lnTo>
                    <a:pt x="0" y="0"/>
                  </a:lnTo>
                  <a:lnTo>
                    <a:pt x="257" y="325"/>
                  </a:lnTo>
                  <a:lnTo>
                    <a:pt x="0" y="373"/>
                  </a:lnTo>
                  <a:close/>
                </a:path>
              </a:pathLst>
            </a:custGeom>
            <a:solidFill>
              <a:srgbClr val="B688B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8"/>
            <p:cNvSpPr>
              <a:spLocks/>
            </p:cNvSpPr>
            <p:nvPr/>
          </p:nvSpPr>
          <p:spPr bwMode="auto">
            <a:xfrm>
              <a:off x="6235700" y="1787525"/>
              <a:ext cx="406400" cy="592138"/>
            </a:xfrm>
            <a:custGeom>
              <a:avLst/>
              <a:gdLst/>
              <a:ahLst/>
              <a:cxnLst>
                <a:cxn ang="0">
                  <a:pos x="256" y="373"/>
                </a:cxn>
                <a:cxn ang="0">
                  <a:pos x="0" y="330"/>
                </a:cxn>
                <a:cxn ang="0">
                  <a:pos x="256" y="0"/>
                </a:cxn>
                <a:cxn ang="0">
                  <a:pos x="256" y="373"/>
                </a:cxn>
              </a:cxnLst>
              <a:rect l="0" t="0" r="r" b="b"/>
              <a:pathLst>
                <a:path w="256" h="373">
                  <a:moveTo>
                    <a:pt x="256" y="373"/>
                  </a:moveTo>
                  <a:lnTo>
                    <a:pt x="0" y="330"/>
                  </a:lnTo>
                  <a:lnTo>
                    <a:pt x="256" y="0"/>
                  </a:lnTo>
                  <a:lnTo>
                    <a:pt x="256" y="373"/>
                  </a:lnTo>
                  <a:close/>
                </a:path>
              </a:pathLst>
            </a:custGeom>
            <a:solidFill>
              <a:srgbClr val="BD95B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1" name="Text Placeholder 3"/>
          <p:cNvSpPr txBox="1">
            <a:spLocks/>
          </p:cNvSpPr>
          <p:nvPr/>
        </p:nvSpPr>
        <p:spPr>
          <a:xfrm>
            <a:off x="5711666" y="3359515"/>
            <a:ext cx="2642455" cy="43088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tr-TR" spc="-151" dirty="0" smtClean="0">
                <a:solidFill>
                  <a:schemeClr val="bg1"/>
                </a:solidFill>
                <a:ea typeface="Open Sans" panose="020B0606030504020204" pitchFamily="34" charset="0"/>
                <a:cs typeface="Open Sans" panose="020B0606030504020204" pitchFamily="34" charset="0"/>
              </a:rPr>
              <a:t>Öğretmen Eğitimleri</a:t>
            </a:r>
            <a:endParaRPr lang="en-US" spc="-151" dirty="0">
              <a:solidFill>
                <a:schemeClr val="bg1"/>
              </a:solidFill>
              <a:ea typeface="Open Sans" panose="020B0606030504020204" pitchFamily="34" charset="0"/>
              <a:cs typeface="Open Sans" panose="020B0606030504020204" pitchFamily="34" charset="0"/>
            </a:endParaRPr>
          </a:p>
        </p:txBody>
      </p:sp>
      <p:sp>
        <p:nvSpPr>
          <p:cNvPr id="34" name="Content Placeholder 2"/>
          <p:cNvSpPr txBox="1">
            <a:spLocks/>
          </p:cNvSpPr>
          <p:nvPr/>
        </p:nvSpPr>
        <p:spPr>
          <a:xfrm>
            <a:off x="771073" y="3163557"/>
            <a:ext cx="4766413" cy="101566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800"/>
              </a:lnSpc>
              <a:spcBef>
                <a:spcPts val="0"/>
              </a:spcBef>
              <a:spcAft>
                <a:spcPts val="600"/>
              </a:spcAft>
              <a:buNone/>
            </a:pPr>
            <a:r>
              <a:rPr lang="tr-TR" sz="2100" dirty="0">
                <a:latin typeface="Calibri" panose="020F0502020204030204"/>
              </a:rPr>
              <a:t>Yeni müfredat </a:t>
            </a:r>
            <a:r>
              <a:rPr lang="tr-TR" sz="2100" dirty="0" smtClean="0">
                <a:latin typeface="Calibri" panose="020F0502020204030204"/>
              </a:rPr>
              <a:t>kapsamında, bütün illerimizde </a:t>
            </a:r>
            <a:r>
              <a:rPr lang="tr-TR" sz="2100" dirty="0">
                <a:latin typeface="Calibri" panose="020F0502020204030204"/>
              </a:rPr>
              <a:t>öğretmen eğitimleri yapılmaya başlandı. Eylül ayı itibarıyla tüm öğretmenlere </a:t>
            </a:r>
            <a:r>
              <a:rPr lang="tr-TR" sz="2100" dirty="0" smtClean="0">
                <a:latin typeface="Calibri" panose="020F0502020204030204"/>
              </a:rPr>
              <a:t>ulaşmak hedeflendi.  </a:t>
            </a:r>
            <a:endParaRPr lang="en-US" sz="2100" dirty="0">
              <a:latin typeface="Calibri" panose="020F0502020204030204"/>
            </a:endParaRPr>
          </a:p>
        </p:txBody>
      </p:sp>
      <p:sp>
        <p:nvSpPr>
          <p:cNvPr id="36" name="Content Placeholder 2"/>
          <p:cNvSpPr txBox="1">
            <a:spLocks/>
          </p:cNvSpPr>
          <p:nvPr/>
        </p:nvSpPr>
        <p:spPr>
          <a:xfrm>
            <a:off x="825501" y="1247890"/>
            <a:ext cx="5753099" cy="164461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800"/>
              </a:lnSpc>
              <a:spcBef>
                <a:spcPts val="0"/>
              </a:spcBef>
              <a:spcAft>
                <a:spcPts val="600"/>
              </a:spcAft>
              <a:buFont typeface="Wingdings" panose="05000000000000000000" pitchFamily="2" charset="2"/>
              <a:buChar char="§"/>
            </a:pPr>
            <a:r>
              <a:rPr lang="tr-TR" sz="2100" dirty="0" smtClean="0">
                <a:latin typeface="Calibri" panose="020F0502020204030204"/>
              </a:rPr>
              <a:t>1, 5, 9. sınıflar ders kitapları </a:t>
            </a:r>
            <a:r>
              <a:rPr lang="tr-TR" sz="2100" dirty="0">
                <a:latin typeface="Calibri" panose="020F0502020204030204"/>
              </a:rPr>
              <a:t>ve öğretmen destek materyalleri </a:t>
            </a:r>
            <a:r>
              <a:rPr lang="tr-TR" sz="2100" dirty="0" smtClean="0">
                <a:latin typeface="Calibri" panose="020F0502020204030204"/>
              </a:rPr>
              <a:t>hazırlanıyor.</a:t>
            </a:r>
            <a:endParaRPr lang="tr-TR" sz="2100" dirty="0">
              <a:latin typeface="Calibri" panose="020F0502020204030204"/>
            </a:endParaRPr>
          </a:p>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Yeni üretilecek ders araçları için standartlar oluşturuldu, eğitimler tasarlandı.</a:t>
            </a:r>
          </a:p>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Ders araçları </a:t>
            </a:r>
            <a:r>
              <a:rPr lang="tr-TR" sz="2100" dirty="0" smtClean="0">
                <a:latin typeface="Calibri" panose="020F0502020204030204"/>
              </a:rPr>
              <a:t>inceleme onay sürecine  değerlerimiz </a:t>
            </a:r>
            <a:r>
              <a:rPr lang="tr-TR" sz="2100" dirty="0">
                <a:latin typeface="Calibri" panose="020F0502020204030204"/>
              </a:rPr>
              <a:t>açısından inceleme boyutu eklendi.</a:t>
            </a:r>
            <a:endParaRPr lang="en-US" sz="2100" dirty="0">
              <a:latin typeface="Calibri" panose="020F0502020204030204"/>
            </a:endParaRPr>
          </a:p>
        </p:txBody>
      </p:sp>
      <p:sp>
        <p:nvSpPr>
          <p:cNvPr id="10" name="Text Placeholder 3"/>
          <p:cNvSpPr txBox="1">
            <a:spLocks/>
          </p:cNvSpPr>
          <p:nvPr/>
        </p:nvSpPr>
        <p:spPr>
          <a:xfrm>
            <a:off x="6741931" y="2061921"/>
            <a:ext cx="2488374" cy="43088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tr-TR" spc="-151" dirty="0" smtClean="0">
                <a:solidFill>
                  <a:schemeClr val="bg1"/>
                </a:solidFill>
                <a:ea typeface="Open Sans" panose="020B0606030504020204" pitchFamily="34" charset="0"/>
                <a:cs typeface="Open Sans" panose="020B0606030504020204" pitchFamily="34" charset="0"/>
              </a:rPr>
              <a:t>Ders Araç Gereçleri</a:t>
            </a:r>
            <a:endParaRPr lang="en-US" spc="-151" dirty="0">
              <a:solidFill>
                <a:schemeClr val="bg1"/>
              </a:solidFill>
              <a:ea typeface="Open Sans" panose="020B0606030504020204" pitchFamily="34" charset="0"/>
              <a:cs typeface="Open Sans" panose="020B0606030504020204" pitchFamily="34" charset="0"/>
            </a:endParaRPr>
          </a:p>
        </p:txBody>
      </p:sp>
      <p:sp>
        <p:nvSpPr>
          <p:cNvPr id="37" name="Content Placeholder 2"/>
          <p:cNvSpPr txBox="1">
            <a:spLocks/>
          </p:cNvSpPr>
          <p:nvPr/>
        </p:nvSpPr>
        <p:spPr>
          <a:xfrm>
            <a:off x="0" y="4313849"/>
            <a:ext cx="4711700" cy="232371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2017-2018 eğitim öğretim yılında </a:t>
            </a:r>
            <a:r>
              <a:rPr lang="tr-TR" sz="2100" dirty="0" smtClean="0">
                <a:latin typeface="Calibri" panose="020F0502020204030204"/>
              </a:rPr>
              <a:t>1., 5. ve </a:t>
            </a:r>
            <a:r>
              <a:rPr lang="tr-TR" sz="2100" dirty="0">
                <a:latin typeface="Calibri" panose="020F0502020204030204"/>
              </a:rPr>
              <a:t>9. sınıflarda uygulama </a:t>
            </a:r>
            <a:r>
              <a:rPr lang="tr-TR" sz="2100" dirty="0" smtClean="0">
                <a:latin typeface="Calibri" panose="020F0502020204030204"/>
              </a:rPr>
              <a:t>başlanacak.</a:t>
            </a:r>
            <a:endParaRPr lang="tr-TR" sz="2100" dirty="0">
              <a:latin typeface="Calibri" panose="020F0502020204030204"/>
            </a:endParaRPr>
          </a:p>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Kasım 2017 sonuna kadar uygulama izlenecek, Aralık 2017’de değerlendirme çalışması yapılacak.</a:t>
            </a:r>
          </a:p>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2018-2019 eğitim öğretim yılında tüm okul türlerinde ve seviyelerinde yeni programların uygulamaya geçilmesi için çalışmalar tamamlanacak.</a:t>
            </a:r>
            <a:endParaRPr lang="en-US" sz="2100" dirty="0">
              <a:latin typeface="Calibri" panose="020F0502020204030204"/>
            </a:endParaRPr>
          </a:p>
        </p:txBody>
      </p:sp>
      <p:sp>
        <p:nvSpPr>
          <p:cNvPr id="23" name="Metin kutusu 22"/>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grpSp>
        <p:nvGrpSpPr>
          <p:cNvPr id="44" name="Group 58"/>
          <p:cNvGrpSpPr/>
          <p:nvPr/>
        </p:nvGrpSpPr>
        <p:grpSpPr>
          <a:xfrm>
            <a:off x="7716540" y="4136622"/>
            <a:ext cx="4803843" cy="2635217"/>
            <a:chOff x="5329238" y="2790825"/>
            <a:chExt cx="2651125" cy="1271588"/>
          </a:xfrm>
        </p:grpSpPr>
        <p:sp>
          <p:nvSpPr>
            <p:cNvPr id="52" name="Freeform 6"/>
            <p:cNvSpPr>
              <a:spLocks/>
            </p:cNvSpPr>
            <p:nvPr/>
          </p:nvSpPr>
          <p:spPr bwMode="auto">
            <a:xfrm>
              <a:off x="5711825" y="2790825"/>
              <a:ext cx="1885950" cy="471488"/>
            </a:xfrm>
            <a:custGeom>
              <a:avLst/>
              <a:gdLst/>
              <a:ahLst/>
              <a:cxnLst>
                <a:cxn ang="0">
                  <a:pos x="586" y="297"/>
                </a:cxn>
                <a:cxn ang="0">
                  <a:pos x="0" y="126"/>
                </a:cxn>
                <a:cxn ang="0">
                  <a:pos x="586" y="0"/>
                </a:cxn>
                <a:cxn ang="0">
                  <a:pos x="1188" y="131"/>
                </a:cxn>
                <a:cxn ang="0">
                  <a:pos x="586" y="297"/>
                </a:cxn>
              </a:cxnLst>
              <a:rect l="0" t="0" r="r" b="b"/>
              <a:pathLst>
                <a:path w="1188" h="297">
                  <a:moveTo>
                    <a:pt x="586" y="297"/>
                  </a:moveTo>
                  <a:lnTo>
                    <a:pt x="0" y="126"/>
                  </a:lnTo>
                  <a:lnTo>
                    <a:pt x="586" y="0"/>
                  </a:lnTo>
                  <a:lnTo>
                    <a:pt x="1188" y="131"/>
                  </a:lnTo>
                  <a:lnTo>
                    <a:pt x="586" y="297"/>
                  </a:lnTo>
                  <a:close/>
                </a:path>
              </a:pathLst>
            </a:custGeom>
            <a:solidFill>
              <a:srgbClr val="4329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1"/>
            <p:cNvSpPr>
              <a:spLocks/>
            </p:cNvSpPr>
            <p:nvPr/>
          </p:nvSpPr>
          <p:spPr bwMode="auto">
            <a:xfrm>
              <a:off x="6642100" y="2998788"/>
              <a:ext cx="1338263" cy="1063625"/>
            </a:xfrm>
            <a:custGeom>
              <a:avLst/>
              <a:gdLst/>
              <a:ahLst/>
              <a:cxnLst>
                <a:cxn ang="0">
                  <a:pos x="0" y="670"/>
                </a:cxn>
                <a:cxn ang="0">
                  <a:pos x="0" y="166"/>
                </a:cxn>
                <a:cxn ang="0">
                  <a:pos x="602" y="0"/>
                </a:cxn>
                <a:cxn ang="0">
                  <a:pos x="843" y="307"/>
                </a:cxn>
                <a:cxn ang="0">
                  <a:pos x="0" y="670"/>
                </a:cxn>
              </a:cxnLst>
              <a:rect l="0" t="0" r="r" b="b"/>
              <a:pathLst>
                <a:path w="843" h="670">
                  <a:moveTo>
                    <a:pt x="0" y="670"/>
                  </a:moveTo>
                  <a:lnTo>
                    <a:pt x="0" y="166"/>
                  </a:lnTo>
                  <a:lnTo>
                    <a:pt x="602" y="0"/>
                  </a:lnTo>
                  <a:lnTo>
                    <a:pt x="843" y="307"/>
                  </a:lnTo>
                  <a:lnTo>
                    <a:pt x="0" y="670"/>
                  </a:lnTo>
                  <a:close/>
                </a:path>
              </a:pathLst>
            </a:custGeom>
            <a:solidFill>
              <a:srgbClr val="945A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2"/>
            <p:cNvSpPr>
              <a:spLocks/>
            </p:cNvSpPr>
            <p:nvPr/>
          </p:nvSpPr>
          <p:spPr bwMode="auto">
            <a:xfrm>
              <a:off x="5329238" y="2990850"/>
              <a:ext cx="1312863" cy="1071563"/>
            </a:xfrm>
            <a:custGeom>
              <a:avLst/>
              <a:gdLst/>
              <a:ahLst/>
              <a:cxnLst>
                <a:cxn ang="0">
                  <a:pos x="827" y="675"/>
                </a:cxn>
                <a:cxn ang="0">
                  <a:pos x="0" y="312"/>
                </a:cxn>
                <a:cxn ang="0">
                  <a:pos x="241" y="0"/>
                </a:cxn>
                <a:cxn ang="0">
                  <a:pos x="827" y="171"/>
                </a:cxn>
                <a:cxn ang="0">
                  <a:pos x="827" y="675"/>
                </a:cxn>
              </a:cxnLst>
              <a:rect l="0" t="0" r="r" b="b"/>
              <a:pathLst>
                <a:path w="827" h="675">
                  <a:moveTo>
                    <a:pt x="827" y="675"/>
                  </a:moveTo>
                  <a:lnTo>
                    <a:pt x="0" y="312"/>
                  </a:lnTo>
                  <a:lnTo>
                    <a:pt x="241" y="0"/>
                  </a:lnTo>
                  <a:lnTo>
                    <a:pt x="827" y="171"/>
                  </a:lnTo>
                  <a:lnTo>
                    <a:pt x="827" y="675"/>
                  </a:ln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65555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673100"/>
          </a:xfrm>
        </p:spPr>
        <p:txBody>
          <a:bodyPr>
            <a:noAutofit/>
          </a:bodyPr>
          <a:lstStyle/>
          <a:p>
            <a:pPr algn="ctr"/>
            <a:r>
              <a:rPr lang="tr-TR" sz="4000" b="1" dirty="0" smtClean="0">
                <a:solidFill>
                  <a:srgbClr val="EAEAEA"/>
                </a:solidFill>
              </a:rPr>
              <a:t>2018-2019’da Yeni Programlara Geçebilmek İçin…</a:t>
            </a:r>
            <a:br>
              <a:rPr lang="tr-TR" sz="4000" b="1" dirty="0" smtClean="0">
                <a:solidFill>
                  <a:srgbClr val="EAEAEA"/>
                </a:solidFill>
              </a:rPr>
            </a:br>
            <a:r>
              <a:rPr lang="tr-TR" sz="3500" b="1" dirty="0" smtClean="0">
                <a:solidFill>
                  <a:srgbClr val="EAEAEA"/>
                </a:solidFill>
              </a:rPr>
              <a:t>YAPILMASI GEREKEN HAZIRLIKLAR</a:t>
            </a:r>
            <a:endParaRPr lang="en-US" sz="3500" b="1" dirty="0">
              <a:solidFill>
                <a:srgbClr val="EAEAEA"/>
              </a:solidFill>
            </a:endParaRPr>
          </a:p>
        </p:txBody>
      </p:sp>
      <p:sp>
        <p:nvSpPr>
          <p:cNvPr id="33" name="Rectangle 94"/>
          <p:cNvSpPr/>
          <p:nvPr/>
        </p:nvSpPr>
        <p:spPr>
          <a:xfrm>
            <a:off x="729408" y="1987059"/>
            <a:ext cx="2545007" cy="923330"/>
          </a:xfrm>
          <a:prstGeom prst="rect">
            <a:avLst/>
          </a:prstGeom>
        </p:spPr>
        <p:txBody>
          <a:bodyPr wrap="square" anchor="b">
            <a:spAutoFit/>
          </a:bodyPr>
          <a:lstStyle/>
          <a:p>
            <a:r>
              <a:rPr lang="tr-TR" b="1" dirty="0" smtClean="0">
                <a:solidFill>
                  <a:schemeClr val="accent2">
                    <a:lumMod val="75000"/>
                  </a:schemeClr>
                </a:solidFill>
              </a:rPr>
              <a:t>PROGRAM İZLEME, DEĞERLENDİRME VE REVİZYON ÇALIŞMALARI</a:t>
            </a:r>
            <a:endParaRPr lang="en-US" b="1" dirty="0">
              <a:solidFill>
                <a:schemeClr val="accent2">
                  <a:lumMod val="75000"/>
                </a:schemeClr>
              </a:solidFill>
            </a:endParaRPr>
          </a:p>
        </p:txBody>
      </p:sp>
      <p:sp>
        <p:nvSpPr>
          <p:cNvPr id="65" name="Oval 64">
            <a:hlinkClick r:id="rId3" action="ppaction://hlinksldjump"/>
          </p:cNvPr>
          <p:cNvSpPr>
            <a:spLocks/>
          </p:cNvSpPr>
          <p:nvPr/>
        </p:nvSpPr>
        <p:spPr>
          <a:xfrm>
            <a:off x="905606" y="2866164"/>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500" b="1" dirty="0">
              <a:solidFill>
                <a:schemeClr val="accent2">
                  <a:lumMod val="75000"/>
                </a:schemeClr>
              </a:solidFill>
              <a:latin typeface="FontAwesome" pitchFamily="2" charset="0"/>
            </a:endParaRPr>
          </a:p>
        </p:txBody>
      </p:sp>
      <p:sp>
        <p:nvSpPr>
          <p:cNvPr id="12" name="TextBox 11"/>
          <p:cNvSpPr txBox="1"/>
          <p:nvPr/>
        </p:nvSpPr>
        <p:spPr>
          <a:xfrm>
            <a:off x="321482" y="2212534"/>
            <a:ext cx="491891" cy="1446550"/>
          </a:xfrm>
          <a:prstGeom prst="rect">
            <a:avLst/>
          </a:prstGeom>
          <a:solidFill>
            <a:schemeClr val="bg1"/>
          </a:solidFill>
        </p:spPr>
        <p:txBody>
          <a:bodyPr wrap="square" rtlCol="0">
            <a:spAutoFit/>
          </a:bodyPr>
          <a:lstStyle/>
          <a:p>
            <a:pPr algn="r"/>
            <a:r>
              <a:rPr lang="en-US" sz="8800" b="1" dirty="0" smtClean="0">
                <a:solidFill>
                  <a:schemeClr val="accent2">
                    <a:lumMod val="60000"/>
                    <a:lumOff val="40000"/>
                  </a:schemeClr>
                </a:solidFill>
              </a:rPr>
              <a:t>1</a:t>
            </a:r>
            <a:endParaRPr lang="en-US" sz="8800" b="1" dirty="0">
              <a:solidFill>
                <a:schemeClr val="accent2">
                  <a:lumMod val="60000"/>
                  <a:lumOff val="40000"/>
                </a:schemeClr>
              </a:solidFill>
            </a:endParaRPr>
          </a:p>
        </p:txBody>
      </p:sp>
      <p:grpSp>
        <p:nvGrpSpPr>
          <p:cNvPr id="22" name="Grup 21"/>
          <p:cNvGrpSpPr/>
          <p:nvPr/>
        </p:nvGrpSpPr>
        <p:grpSpPr>
          <a:xfrm>
            <a:off x="4345197" y="1987059"/>
            <a:ext cx="3225456" cy="1680464"/>
            <a:chOff x="5105499" y="1671085"/>
            <a:chExt cx="3225456" cy="1680464"/>
          </a:xfrm>
        </p:grpSpPr>
        <p:sp>
          <p:nvSpPr>
            <p:cNvPr id="67" name="Oval 66">
              <a:hlinkClick r:id="" action="ppaction://noaction"/>
            </p:cNvPr>
            <p:cNvSpPr>
              <a:spLocks/>
            </p:cNvSpPr>
            <p:nvPr/>
          </p:nvSpPr>
          <p:spPr>
            <a:xfrm>
              <a:off x="5702019" y="2581299"/>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43" name="TextBox 11"/>
            <p:cNvSpPr txBox="1"/>
            <p:nvPr/>
          </p:nvSpPr>
          <p:spPr>
            <a:xfrm>
              <a:off x="5105499" y="1904999"/>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2</a:t>
              </a:r>
              <a:endParaRPr lang="en-US" sz="8800" b="1" dirty="0">
                <a:solidFill>
                  <a:schemeClr val="accent2">
                    <a:lumMod val="60000"/>
                    <a:lumOff val="40000"/>
                  </a:schemeClr>
                </a:solidFill>
              </a:endParaRPr>
            </a:p>
          </p:txBody>
        </p:sp>
        <p:sp>
          <p:nvSpPr>
            <p:cNvPr id="59" name="Rectangle 94"/>
            <p:cNvSpPr/>
            <p:nvPr/>
          </p:nvSpPr>
          <p:spPr>
            <a:xfrm>
              <a:off x="5625817" y="1671085"/>
              <a:ext cx="2705138" cy="923330"/>
            </a:xfrm>
            <a:prstGeom prst="rect">
              <a:avLst/>
            </a:prstGeom>
          </p:spPr>
          <p:txBody>
            <a:bodyPr wrap="square" anchor="b">
              <a:spAutoFit/>
            </a:bodyPr>
            <a:lstStyle/>
            <a:p>
              <a:r>
                <a:rPr lang="tr-TR" b="1" dirty="0" smtClean="0">
                  <a:solidFill>
                    <a:schemeClr val="accent2">
                      <a:lumMod val="75000"/>
                    </a:schemeClr>
                  </a:solidFill>
                </a:rPr>
                <a:t>EĞİTİM ARAÇLARI VE DERS KİTAPLARI HAZIRLAMA ÇALIŞMALARI</a:t>
              </a:r>
              <a:endParaRPr lang="en-US" b="1" dirty="0">
                <a:solidFill>
                  <a:schemeClr val="accent2">
                    <a:lumMod val="75000"/>
                  </a:schemeClr>
                </a:solidFill>
              </a:endParaRPr>
            </a:p>
          </p:txBody>
        </p:sp>
      </p:grpSp>
      <p:grpSp>
        <p:nvGrpSpPr>
          <p:cNvPr id="21" name="Grup 20"/>
          <p:cNvGrpSpPr/>
          <p:nvPr/>
        </p:nvGrpSpPr>
        <p:grpSpPr>
          <a:xfrm>
            <a:off x="8641435" y="1987059"/>
            <a:ext cx="3203684" cy="1691350"/>
            <a:chOff x="9122429" y="1660195"/>
            <a:chExt cx="3203684" cy="1691350"/>
          </a:xfrm>
        </p:grpSpPr>
        <p:sp>
          <p:nvSpPr>
            <p:cNvPr id="69" name="Oval 68">
              <a:hlinkClick r:id="" action="ppaction://noaction"/>
            </p:cNvPr>
            <p:cNvSpPr>
              <a:spLocks/>
            </p:cNvSpPr>
            <p:nvPr/>
          </p:nvSpPr>
          <p:spPr>
            <a:xfrm>
              <a:off x="9680950" y="2558633"/>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0" name="TextBox 11"/>
            <p:cNvSpPr txBox="1"/>
            <p:nvPr/>
          </p:nvSpPr>
          <p:spPr>
            <a:xfrm>
              <a:off x="9122429" y="1904995"/>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3</a:t>
              </a:r>
              <a:endParaRPr lang="en-US" sz="8800" b="1" dirty="0">
                <a:solidFill>
                  <a:schemeClr val="accent2">
                    <a:lumMod val="60000"/>
                    <a:lumOff val="40000"/>
                  </a:schemeClr>
                </a:solidFill>
              </a:endParaRPr>
            </a:p>
          </p:txBody>
        </p:sp>
        <p:sp>
          <p:nvSpPr>
            <p:cNvPr id="61" name="Rectangle 94"/>
            <p:cNvSpPr/>
            <p:nvPr/>
          </p:nvSpPr>
          <p:spPr>
            <a:xfrm>
              <a:off x="9620975" y="1660195"/>
              <a:ext cx="2705138" cy="923330"/>
            </a:xfrm>
            <a:prstGeom prst="rect">
              <a:avLst/>
            </a:prstGeom>
          </p:spPr>
          <p:txBody>
            <a:bodyPr wrap="square" anchor="b">
              <a:spAutoFit/>
            </a:bodyPr>
            <a:lstStyle/>
            <a:p>
              <a:r>
                <a:rPr lang="tr-TR" b="1" dirty="0" smtClean="0">
                  <a:solidFill>
                    <a:schemeClr val="accent2">
                      <a:lumMod val="75000"/>
                    </a:schemeClr>
                  </a:solidFill>
                </a:rPr>
                <a:t>FORMATÖR YETİŞTİRME VE ÖĞRETMEN EĞİTİMİ ÇALIŞMALARI</a:t>
              </a:r>
              <a:endParaRPr lang="en-US" b="1" dirty="0">
                <a:solidFill>
                  <a:schemeClr val="accent2">
                    <a:lumMod val="75000"/>
                  </a:schemeClr>
                </a:solidFill>
              </a:endParaRPr>
            </a:p>
          </p:txBody>
        </p:sp>
      </p:grpSp>
      <p:grpSp>
        <p:nvGrpSpPr>
          <p:cNvPr id="17" name="Grup 16"/>
          <p:cNvGrpSpPr/>
          <p:nvPr/>
        </p:nvGrpSpPr>
        <p:grpSpPr>
          <a:xfrm>
            <a:off x="8673539" y="4609294"/>
            <a:ext cx="3072679" cy="1775569"/>
            <a:chOff x="1121223" y="4626499"/>
            <a:chExt cx="3072679" cy="1775569"/>
          </a:xfrm>
        </p:grpSpPr>
        <p:sp>
          <p:nvSpPr>
            <p:cNvPr id="74" name="Oval 73">
              <a:hlinkClick r:id="" action="ppaction://noaction"/>
            </p:cNvPr>
            <p:cNvSpPr>
              <a:spLocks/>
            </p:cNvSpPr>
            <p:nvPr/>
          </p:nvSpPr>
          <p:spPr>
            <a:xfrm>
              <a:off x="1672944" y="4743536"/>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2" name="Rectangle 94"/>
            <p:cNvSpPr/>
            <p:nvPr/>
          </p:nvSpPr>
          <p:spPr>
            <a:xfrm>
              <a:off x="1648895" y="5478738"/>
              <a:ext cx="2545007" cy="923330"/>
            </a:xfrm>
            <a:prstGeom prst="rect">
              <a:avLst/>
            </a:prstGeom>
          </p:spPr>
          <p:txBody>
            <a:bodyPr wrap="square" anchor="b">
              <a:spAutoFit/>
            </a:bodyPr>
            <a:lstStyle/>
            <a:p>
              <a:r>
                <a:rPr lang="tr-TR" b="1" dirty="0" smtClean="0">
                  <a:solidFill>
                    <a:schemeClr val="accent2">
                      <a:lumMod val="75000"/>
                    </a:schemeClr>
                  </a:solidFill>
                </a:rPr>
                <a:t>KADEMELER ARASI GEÇİŞ VE SINAV SİSTEMİ ÇALIŞMALARI</a:t>
              </a:r>
              <a:endParaRPr lang="en-US" b="1" dirty="0">
                <a:solidFill>
                  <a:schemeClr val="accent2">
                    <a:lumMod val="75000"/>
                  </a:schemeClr>
                </a:solidFill>
              </a:endParaRPr>
            </a:p>
          </p:txBody>
        </p:sp>
        <p:sp>
          <p:nvSpPr>
            <p:cNvPr id="63" name="TextBox 11"/>
            <p:cNvSpPr txBox="1"/>
            <p:nvPr/>
          </p:nvSpPr>
          <p:spPr>
            <a:xfrm>
              <a:off x="1121223" y="4626499"/>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6</a:t>
              </a:r>
              <a:endParaRPr lang="en-US" sz="8800" b="1" dirty="0">
                <a:solidFill>
                  <a:schemeClr val="accent2">
                    <a:lumMod val="60000"/>
                    <a:lumOff val="40000"/>
                  </a:schemeClr>
                </a:solidFill>
              </a:endParaRPr>
            </a:p>
          </p:txBody>
        </p:sp>
      </p:grpSp>
      <p:grpSp>
        <p:nvGrpSpPr>
          <p:cNvPr id="19" name="Grup 18"/>
          <p:cNvGrpSpPr/>
          <p:nvPr/>
        </p:nvGrpSpPr>
        <p:grpSpPr>
          <a:xfrm>
            <a:off x="4485095" y="4609294"/>
            <a:ext cx="3377860" cy="1767130"/>
            <a:chOff x="5149039" y="4626495"/>
            <a:chExt cx="3377860" cy="1767130"/>
          </a:xfrm>
        </p:grpSpPr>
        <p:sp>
          <p:nvSpPr>
            <p:cNvPr id="72" name="Oval 71">
              <a:hlinkClick r:id="" action="ppaction://noaction"/>
            </p:cNvPr>
            <p:cNvSpPr>
              <a:spLocks/>
            </p:cNvSpPr>
            <p:nvPr/>
          </p:nvSpPr>
          <p:spPr>
            <a:xfrm>
              <a:off x="5694965" y="4743536"/>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4" name="TextBox 11"/>
            <p:cNvSpPr txBox="1"/>
            <p:nvPr/>
          </p:nvSpPr>
          <p:spPr>
            <a:xfrm>
              <a:off x="5149039" y="4626495"/>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5</a:t>
              </a:r>
              <a:endParaRPr lang="en-US" sz="8800" b="1" dirty="0">
                <a:solidFill>
                  <a:schemeClr val="accent2">
                    <a:lumMod val="60000"/>
                    <a:lumOff val="40000"/>
                  </a:schemeClr>
                </a:solidFill>
              </a:endParaRPr>
            </a:p>
          </p:txBody>
        </p:sp>
        <p:sp>
          <p:nvSpPr>
            <p:cNvPr id="66" name="Rectangle 94"/>
            <p:cNvSpPr/>
            <p:nvPr/>
          </p:nvSpPr>
          <p:spPr>
            <a:xfrm>
              <a:off x="5821761" y="5470295"/>
              <a:ext cx="2705138" cy="923330"/>
            </a:xfrm>
            <a:prstGeom prst="rect">
              <a:avLst/>
            </a:prstGeom>
          </p:spPr>
          <p:txBody>
            <a:bodyPr wrap="square" anchor="b">
              <a:spAutoFit/>
            </a:bodyPr>
            <a:lstStyle/>
            <a:p>
              <a:r>
                <a:rPr lang="tr-TR" b="1" dirty="0" smtClean="0">
                  <a:solidFill>
                    <a:schemeClr val="accent2">
                      <a:lumMod val="75000"/>
                    </a:schemeClr>
                  </a:solidFill>
                </a:rPr>
                <a:t>ÖĞRENCİ TELAFİ VE ORYANTASYON EĞİTİMİ ÇALIŞMALARI</a:t>
              </a:r>
              <a:endParaRPr lang="en-US" b="1" dirty="0">
                <a:solidFill>
                  <a:schemeClr val="accent2">
                    <a:lumMod val="75000"/>
                  </a:schemeClr>
                </a:solidFill>
              </a:endParaRPr>
            </a:p>
          </p:txBody>
        </p:sp>
      </p:grpSp>
      <p:sp>
        <p:nvSpPr>
          <p:cNvPr id="76" name="Oval 75">
            <a:hlinkClick r:id="" action="ppaction://noaction"/>
          </p:cNvPr>
          <p:cNvSpPr>
            <a:spLocks/>
          </p:cNvSpPr>
          <p:nvPr/>
        </p:nvSpPr>
        <p:spPr>
          <a:xfrm>
            <a:off x="855177" y="4726339"/>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8" name="TextBox 11"/>
          <p:cNvSpPr txBox="1"/>
          <p:nvPr/>
        </p:nvSpPr>
        <p:spPr>
          <a:xfrm>
            <a:off x="329310" y="4609294"/>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4</a:t>
            </a:r>
            <a:endParaRPr lang="en-US" sz="8800" b="1" dirty="0">
              <a:solidFill>
                <a:schemeClr val="accent2">
                  <a:lumMod val="60000"/>
                  <a:lumOff val="40000"/>
                </a:schemeClr>
              </a:solidFill>
            </a:endParaRPr>
          </a:p>
        </p:txBody>
      </p:sp>
      <p:sp>
        <p:nvSpPr>
          <p:cNvPr id="70" name="Rectangle 94"/>
          <p:cNvSpPr/>
          <p:nvPr/>
        </p:nvSpPr>
        <p:spPr>
          <a:xfrm>
            <a:off x="969374" y="5468829"/>
            <a:ext cx="2705138" cy="646331"/>
          </a:xfrm>
          <a:prstGeom prst="rect">
            <a:avLst/>
          </a:prstGeom>
        </p:spPr>
        <p:txBody>
          <a:bodyPr wrap="square" anchor="b">
            <a:spAutoFit/>
          </a:bodyPr>
          <a:lstStyle/>
          <a:p>
            <a:r>
              <a:rPr lang="tr-TR" b="1" dirty="0" smtClean="0">
                <a:solidFill>
                  <a:schemeClr val="accent2">
                    <a:lumMod val="75000"/>
                  </a:schemeClr>
                </a:solidFill>
              </a:rPr>
              <a:t>VELİ BİLGİLENDİRME VE EĞİTİMİ ÇALIŞMALARI</a:t>
            </a:r>
            <a:endParaRPr lang="en-US" b="1" dirty="0">
              <a:solidFill>
                <a:schemeClr val="accent2">
                  <a:lumMod val="75000"/>
                </a:schemeClr>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3734746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Metin kutusu 60"/>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2" name="Dikdörtgen 61"/>
          <p:cNvSpPr/>
          <p:nvPr/>
        </p:nvSpPr>
        <p:spPr>
          <a:xfrm>
            <a:off x="0" y="0"/>
            <a:ext cx="12192000" cy="6715593"/>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7200" b="1" dirty="0">
                <a:solidFill>
                  <a:schemeClr val="bg1"/>
                </a:solidFill>
              </a:rPr>
              <a:t>Millî Eğitim Bakanlığı Tarafından Yenilenen Müfredatlar</a:t>
            </a:r>
            <a:endParaRPr lang="tr-TR" sz="7200" dirty="0">
              <a:solidFill>
                <a:schemeClr val="bg1"/>
              </a:solidFill>
            </a:endParaRPr>
          </a:p>
        </p:txBody>
      </p:sp>
    </p:spTree>
    <p:extLst>
      <p:ext uri="{BB962C8B-B14F-4D97-AF65-F5344CB8AC3E}">
        <p14:creationId xmlns:p14="http://schemas.microsoft.com/office/powerpoint/2010/main" val="84201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Millî Eğitim Bakanlığı Tarafından Yenilenen Müfredatlar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34168"/>
            <a:ext cx="11791950" cy="545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9371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Millî Eğitim Bakanlığı Tarafından Yenilenen Müfredatlar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1238250"/>
            <a:ext cx="11815762"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041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Millî Eğitim Bakanlığı Tarafından Yenilenen Müfredatlar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1271587"/>
            <a:ext cx="11920537" cy="541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01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534025" y="5264150"/>
            <a:ext cx="9144000" cy="1561058"/>
          </a:xfrm>
        </p:spPr>
        <p:txBody>
          <a:bodyPr>
            <a:normAutofit/>
          </a:bodyPr>
          <a:lstStyle/>
          <a:p>
            <a:pPr algn="ctr"/>
            <a:r>
              <a:rPr lang="tr-TR" sz="3600" dirty="0"/>
              <a:t>#</a:t>
            </a:r>
            <a:r>
              <a:rPr lang="tr-TR" sz="3600" dirty="0" err="1" smtClean="0"/>
              <a:t>yarıniçinbugünden</a:t>
            </a:r>
            <a:r>
              <a:rPr lang="tr-TR" sz="3600" dirty="0" smtClean="0"/>
              <a:t> </a:t>
            </a:r>
            <a:endParaRPr lang="tr-TR" sz="3600" dirty="0"/>
          </a:p>
        </p:txBody>
      </p:sp>
      <p:sp>
        <p:nvSpPr>
          <p:cNvPr id="5" name="Subtitle 4"/>
          <p:cNvSpPr>
            <a:spLocks noGrp="1"/>
          </p:cNvSpPr>
          <p:nvPr>
            <p:ph type="subTitle" idx="1"/>
          </p:nvPr>
        </p:nvSpPr>
        <p:spPr>
          <a:xfrm>
            <a:off x="2066925" y="395514"/>
            <a:ext cx="10934699" cy="1174065"/>
          </a:xfrm>
        </p:spPr>
        <p:txBody>
          <a:bodyPr>
            <a:noAutofit/>
          </a:bodyPr>
          <a:lstStyle/>
          <a:p>
            <a:pPr algn="l"/>
            <a:r>
              <a:rPr lang="tr-TR" sz="5400" dirty="0" smtClean="0">
                <a:solidFill>
                  <a:srgbClr val="EAEAEA"/>
                </a:solidFill>
              </a:rPr>
              <a:t>Müfredat Yenileme ve Değişiklik Çalışmalarımız Üzerine…</a:t>
            </a:r>
            <a:endParaRPr lang="en-US" sz="5400" dirty="0">
              <a:solidFill>
                <a:srgbClr val="EAEAEA"/>
              </a:solidFill>
            </a:endParaRPr>
          </a:p>
        </p:txBody>
      </p:sp>
      <p:pic>
        <p:nvPicPr>
          <p:cNvPr id="7" name="Resim Yer Tutucusu 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6718" b="6718"/>
          <a:stretch>
            <a:fillRect/>
          </a:stretch>
        </p:blipFill>
        <p:spPr/>
      </p:pic>
      <p:pic>
        <p:nvPicPr>
          <p:cNvPr id="12" name="Resim Yer Tutucusu 11"/>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4759" r="4759"/>
          <a:stretch>
            <a:fillRect/>
          </a:stretch>
        </p:blipFill>
        <p:spPr>
          <a:xfrm>
            <a:off x="7433056" y="3081909"/>
            <a:ext cx="2295144" cy="1728216"/>
          </a:xfr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2268" y="3118401"/>
            <a:ext cx="2302320" cy="1691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469900" y="247650"/>
            <a:ext cx="1524000" cy="16097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MEB logosu</a:t>
            </a:r>
            <a:endParaRPr lang="tr-TR" dirty="0"/>
          </a:p>
        </p:txBody>
      </p:sp>
      <p:pic>
        <p:nvPicPr>
          <p:cNvPr id="3" name="Picture 2" descr="meb logo psd ile ilgili görsel sonucu"/>
          <p:cNvPicPr>
            <a:picLocks noChangeAspect="1" noChangeArrowheads="1"/>
          </p:cNvPicPr>
          <p:nvPr/>
        </p:nvPicPr>
        <p:blipFill>
          <a:blip r:embed="rId6" cstate="print">
            <a:clrChange>
              <a:clrFrom>
                <a:srgbClr val="2F2D2C"/>
              </a:clrFrom>
              <a:clrTo>
                <a:srgbClr val="2F2D2C">
                  <a:alpha val="0"/>
                </a:srgbClr>
              </a:clrTo>
            </a:clrChange>
            <a:extLst>
              <a:ext uri="{28A0092B-C50C-407E-A947-70E740481C1C}">
                <a14:useLocalDpi xmlns:a14="http://schemas.microsoft.com/office/drawing/2010/main" val="0"/>
              </a:ext>
            </a:extLst>
          </a:blip>
          <a:srcRect/>
          <a:stretch>
            <a:fillRect/>
          </a:stretch>
        </p:blipFill>
        <p:spPr bwMode="auto">
          <a:xfrm>
            <a:off x="596481" y="387581"/>
            <a:ext cx="1325430" cy="13298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maxresdefault.jpg"/>
          <p:cNvPicPr>
            <a:picLocks noGrp="1" noChangeAspect="1" noChangeArrowheads="1"/>
          </p:cNvPicPr>
          <p:nvPr>
            <p:ph type="pic" sz="quarter" idx="15"/>
          </p:nvPr>
        </p:nvPicPr>
        <p:blipFill>
          <a:blip r:embed="rId7" cstate="print">
            <a:extLst>
              <a:ext uri="{28A0092B-C50C-407E-A947-70E740481C1C}">
                <a14:useLocalDpi xmlns:a14="http://schemas.microsoft.com/office/drawing/2010/main" val="0"/>
              </a:ext>
            </a:extLst>
          </a:blip>
          <a:srcRect l="12655" r="12655"/>
          <a:stretch>
            <a:fillRect/>
          </a:stretch>
        </p:blipFill>
        <p:spPr bwMode="auto">
          <a:xfrm>
            <a:off x="4910328" y="3091408"/>
            <a:ext cx="2295144" cy="17282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ih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98824" y="3118401"/>
            <a:ext cx="2293176" cy="1704594"/>
          </a:xfrm>
          <a:prstGeom prst="rect">
            <a:avLst/>
          </a:prstGeom>
          <a:noFill/>
          <a:extLst>
            <a:ext uri="{909E8E84-426E-40DD-AFC4-6F175D3DCCD1}">
              <a14:hiddenFill xmlns:a14="http://schemas.microsoft.com/office/drawing/2010/main">
                <a:solidFill>
                  <a:srgbClr val="FFFFFF"/>
                </a:solidFill>
              </a14:hiddenFill>
            </a:ext>
          </a:extLst>
        </p:spPr>
      </p:pic>
      <p:sp>
        <p:nvSpPr>
          <p:cNvPr id="11" name="Metin kutusu 10"/>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31441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Millî Eğitim Bakanlığı Tarafından Yenilenen Müfredatlar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1290637"/>
            <a:ext cx="11920537" cy="539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712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Millî Eğitim Bakanlığı Tarafından Yenilenen Müfredatlar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4" y="1304924"/>
            <a:ext cx="11915775"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498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Millî Eğitim Bakanlığı Tarafından Yenilenen Müfredatlar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319213"/>
            <a:ext cx="11868150" cy="540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0056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Millî Eğitim Bakanlığı Tarafından Yenilenen Müfredatlar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1314450"/>
            <a:ext cx="11901487"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1695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Millî Eğitim Bakanlığı Tarafından Yenilenen Müfredatlar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4" y="1314450"/>
            <a:ext cx="11858625"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814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Millî Eğitim Bakanlığı Tarafından Yenilenen Müfredatlar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 y="1296760"/>
            <a:ext cx="11806238" cy="537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0375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err="1"/>
              <a:t>Müfredatlarla</a:t>
            </a:r>
            <a:r>
              <a:rPr lang="tr-TR" sz="4000" b="1" dirty="0"/>
              <a:t> İlişkili Olarak Yapılan </a:t>
            </a:r>
            <a:r>
              <a:rPr lang="tr-TR" sz="4000" b="1" dirty="0" smtClean="0"/>
              <a:t>Çalışmalar</a:t>
            </a:r>
            <a:br>
              <a:rPr lang="tr-TR" sz="4000" b="1" dirty="0" smtClean="0"/>
            </a:br>
            <a:r>
              <a:rPr lang="tr-TR" sz="4000" b="1" dirty="0" smtClean="0"/>
              <a:t>Nasıl </a:t>
            </a:r>
            <a:r>
              <a:rPr lang="tr-TR" sz="4000" b="1" dirty="0"/>
              <a:t>Devam Edecek?</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311172"/>
            <a:ext cx="12192000" cy="52039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2800" b="1" i="1" dirty="0">
                <a:solidFill>
                  <a:srgbClr val="0070C0"/>
                </a:solidFill>
              </a:rPr>
              <a:t>Bugünden Yarına Önümüzdeki </a:t>
            </a:r>
            <a:r>
              <a:rPr lang="tr-TR" sz="2800" b="1" i="1" dirty="0" smtClean="0">
                <a:solidFill>
                  <a:srgbClr val="0070C0"/>
                </a:solidFill>
              </a:rPr>
              <a:t>İşler</a:t>
            </a:r>
          </a:p>
          <a:p>
            <a:endParaRPr lang="tr-TR" sz="2800" b="1" i="1" dirty="0">
              <a:solidFill>
                <a:srgbClr val="0070C0"/>
              </a:solidFill>
            </a:endParaRPr>
          </a:p>
          <a:p>
            <a:pPr marL="457200" indent="-457200">
              <a:buFont typeface="Arial" pitchFamily="34" charset="0"/>
              <a:buChar char="•"/>
            </a:pPr>
            <a:r>
              <a:rPr lang="tr-TR" sz="2800" b="1" dirty="0" smtClean="0">
                <a:solidFill>
                  <a:schemeClr val="tx1"/>
                </a:solidFill>
              </a:rPr>
              <a:t>Yenilenen </a:t>
            </a:r>
            <a:r>
              <a:rPr lang="tr-TR" sz="2800" b="1" dirty="0">
                <a:solidFill>
                  <a:schemeClr val="tx1"/>
                </a:solidFill>
              </a:rPr>
              <a:t>müfredatlar ilk olarak 2017-2018 eğitim öğretim yılında 1, 5 ve </a:t>
            </a:r>
            <a:r>
              <a:rPr lang="tr-TR" sz="2800" b="1" dirty="0" smtClean="0">
                <a:solidFill>
                  <a:schemeClr val="tx1"/>
                </a:solidFill>
              </a:rPr>
              <a:t>9. sınıflarda </a:t>
            </a:r>
            <a:r>
              <a:rPr lang="tr-TR" sz="2800" b="1" dirty="0">
                <a:solidFill>
                  <a:schemeClr val="tx1"/>
                </a:solidFill>
              </a:rPr>
              <a:t>uygulamaya konulacaktır</a:t>
            </a:r>
            <a:r>
              <a:rPr lang="tr-TR" sz="2800" b="1" dirty="0" smtClean="0">
                <a:solidFill>
                  <a:schemeClr val="tx1"/>
                </a:solidFill>
              </a:rPr>
              <a:t>.</a:t>
            </a:r>
          </a:p>
          <a:p>
            <a:endParaRPr lang="tr-TR" sz="2800" b="1" dirty="0">
              <a:solidFill>
                <a:schemeClr val="tx1"/>
              </a:solidFill>
            </a:endParaRPr>
          </a:p>
          <a:p>
            <a:pPr marL="457200" indent="-457200">
              <a:buFont typeface="Arial" pitchFamily="34" charset="0"/>
              <a:buChar char="•"/>
            </a:pPr>
            <a:r>
              <a:rPr lang="tr-TR" sz="2800" b="1" dirty="0" smtClean="0">
                <a:solidFill>
                  <a:schemeClr val="tx1"/>
                </a:solidFill>
              </a:rPr>
              <a:t>Ocak </a:t>
            </a:r>
            <a:r>
              <a:rPr lang="tr-TR" sz="2800" b="1" dirty="0">
                <a:solidFill>
                  <a:schemeClr val="tx1"/>
                </a:solidFill>
              </a:rPr>
              <a:t>2018’e kadar programlarla ilgili olarak sahadaki </a:t>
            </a:r>
            <a:r>
              <a:rPr lang="tr-TR" sz="2800" b="1" dirty="0" smtClean="0">
                <a:solidFill>
                  <a:schemeClr val="tx1"/>
                </a:solidFill>
              </a:rPr>
              <a:t>uygulamalarımız üzerinden </a:t>
            </a:r>
            <a:r>
              <a:rPr lang="tr-TR" sz="2800" b="1" dirty="0">
                <a:solidFill>
                  <a:schemeClr val="tx1"/>
                </a:solidFill>
              </a:rPr>
              <a:t>izleme ve değerlendirme çalışmaları yapılacaktır</a:t>
            </a:r>
            <a:r>
              <a:rPr lang="tr-TR" sz="2800" b="1" dirty="0" smtClean="0">
                <a:solidFill>
                  <a:schemeClr val="tx1"/>
                </a:solidFill>
              </a:rPr>
              <a:t>.</a:t>
            </a:r>
          </a:p>
          <a:p>
            <a:endParaRPr lang="tr-TR" sz="2800" b="1" dirty="0">
              <a:solidFill>
                <a:schemeClr val="tx1"/>
              </a:solidFill>
            </a:endParaRPr>
          </a:p>
          <a:p>
            <a:pPr marL="457200" indent="-457200">
              <a:buFont typeface="Arial" pitchFamily="34" charset="0"/>
              <a:buChar char="•"/>
            </a:pPr>
            <a:r>
              <a:rPr lang="tr-TR" sz="2800" b="1" dirty="0" smtClean="0">
                <a:solidFill>
                  <a:schemeClr val="tx1"/>
                </a:solidFill>
              </a:rPr>
              <a:t>Haziran </a:t>
            </a:r>
            <a:r>
              <a:rPr lang="tr-TR" sz="2800" b="1" dirty="0">
                <a:solidFill>
                  <a:schemeClr val="tx1"/>
                </a:solidFill>
              </a:rPr>
              <a:t>2018’e kadar değiştirilen </a:t>
            </a:r>
            <a:r>
              <a:rPr lang="tr-TR" sz="2800" b="1" dirty="0" err="1">
                <a:solidFill>
                  <a:schemeClr val="tx1"/>
                </a:solidFill>
              </a:rPr>
              <a:t>müfredatların</a:t>
            </a:r>
            <a:r>
              <a:rPr lang="tr-TR" sz="2800" b="1" dirty="0">
                <a:solidFill>
                  <a:schemeClr val="tx1"/>
                </a:solidFill>
              </a:rPr>
              <a:t> eğitim araçları ve </a:t>
            </a:r>
            <a:r>
              <a:rPr lang="tr-TR" sz="2800" b="1" dirty="0" smtClean="0">
                <a:solidFill>
                  <a:schemeClr val="tx1"/>
                </a:solidFill>
              </a:rPr>
              <a:t>ölçme programları </a:t>
            </a:r>
            <a:r>
              <a:rPr lang="tr-TR" sz="2800" b="1" dirty="0">
                <a:solidFill>
                  <a:schemeClr val="tx1"/>
                </a:solidFill>
              </a:rPr>
              <a:t>incelemeleri ve uygulamaya yönelik dokümanlar üretmeleri </a:t>
            </a:r>
            <a:r>
              <a:rPr lang="tr-TR" sz="2800" b="1" dirty="0" smtClean="0">
                <a:solidFill>
                  <a:schemeClr val="tx1"/>
                </a:solidFill>
              </a:rPr>
              <a:t>için atölyeler </a:t>
            </a:r>
            <a:r>
              <a:rPr lang="tr-TR" sz="2800" b="1" dirty="0">
                <a:solidFill>
                  <a:schemeClr val="tx1"/>
                </a:solidFill>
              </a:rPr>
              <a:t>yapılacaktır</a:t>
            </a:r>
            <a:r>
              <a:rPr lang="tr-TR" sz="2800" b="1" dirty="0" smtClean="0">
                <a:solidFill>
                  <a:schemeClr val="tx1"/>
                </a:solidFill>
              </a:rPr>
              <a:t>.</a:t>
            </a:r>
          </a:p>
        </p:txBody>
      </p:sp>
    </p:spTree>
    <p:extLst>
      <p:ext uri="{BB962C8B-B14F-4D97-AF65-F5344CB8AC3E}">
        <p14:creationId xmlns:p14="http://schemas.microsoft.com/office/powerpoint/2010/main" val="3976591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err="1"/>
              <a:t>Müfredatlarla</a:t>
            </a:r>
            <a:r>
              <a:rPr lang="tr-TR" sz="4000" b="1" dirty="0"/>
              <a:t> İlişkili Olarak Yapılan </a:t>
            </a:r>
            <a:r>
              <a:rPr lang="tr-TR" sz="4000" b="1" dirty="0" smtClean="0"/>
              <a:t>Çalışmalar</a:t>
            </a:r>
            <a:br>
              <a:rPr lang="tr-TR" sz="4000" b="1" dirty="0" smtClean="0"/>
            </a:br>
            <a:r>
              <a:rPr lang="tr-TR" sz="4000" b="1" dirty="0" smtClean="0"/>
              <a:t>Nasıl </a:t>
            </a:r>
            <a:r>
              <a:rPr lang="tr-TR" sz="4000" b="1" dirty="0"/>
              <a:t>Devam Edecek?</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311172"/>
            <a:ext cx="12192000" cy="52039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457200" indent="-457200">
              <a:buFont typeface="Arial" pitchFamily="34" charset="0"/>
              <a:buChar char="•"/>
            </a:pPr>
            <a:r>
              <a:rPr lang="tr-TR" sz="2800" b="1" dirty="0">
                <a:solidFill>
                  <a:schemeClr val="tx1"/>
                </a:solidFill>
              </a:rPr>
              <a:t>Eylül ayından itibaren, okullarımızın açılmasıyla birlikte, bütün öğretmenlerimize ve velilerimize programların ayrıntılı olarak tanıtılacağı toplantılar düzenlenecektir.</a:t>
            </a:r>
            <a:endParaRPr lang="en-US" sz="2800" b="1" dirty="0">
              <a:solidFill>
                <a:schemeClr val="tx1"/>
              </a:solidFill>
            </a:endParaRPr>
          </a:p>
          <a:p>
            <a:endParaRPr lang="tr-TR" sz="2800" b="1" dirty="0" smtClean="0">
              <a:solidFill>
                <a:schemeClr val="tx1"/>
              </a:solidFill>
            </a:endParaRPr>
          </a:p>
          <a:p>
            <a:pPr marL="457200" indent="-457200">
              <a:buFont typeface="Arial" pitchFamily="34" charset="0"/>
              <a:buChar char="•"/>
            </a:pPr>
            <a:r>
              <a:rPr lang="tr-TR" sz="2800" b="1" dirty="0" smtClean="0">
                <a:solidFill>
                  <a:schemeClr val="tx1"/>
                </a:solidFill>
              </a:rPr>
              <a:t>2017-2018 </a:t>
            </a:r>
            <a:r>
              <a:rPr lang="tr-TR" sz="2800" b="1" dirty="0">
                <a:solidFill>
                  <a:schemeClr val="tx1"/>
                </a:solidFill>
              </a:rPr>
              <a:t>eğitim öğretim yılı boyunca öğretmenlerimizin kendi branşlarına </a:t>
            </a:r>
            <a:r>
              <a:rPr lang="tr-TR" sz="2800" b="1" dirty="0" smtClean="0">
                <a:solidFill>
                  <a:schemeClr val="tx1"/>
                </a:solidFill>
              </a:rPr>
              <a:t>dair programları </a:t>
            </a:r>
            <a:r>
              <a:rPr lang="tr-TR" sz="2800" b="1" dirty="0">
                <a:solidFill>
                  <a:schemeClr val="tx1"/>
                </a:solidFill>
              </a:rPr>
              <a:t>incelemeleri ve uygulamaya yönelik dokümanlar üretmeleri </a:t>
            </a:r>
            <a:r>
              <a:rPr lang="tr-TR" sz="2800" b="1" dirty="0" smtClean="0">
                <a:solidFill>
                  <a:schemeClr val="tx1"/>
                </a:solidFill>
              </a:rPr>
              <a:t>için atölyeler </a:t>
            </a:r>
            <a:r>
              <a:rPr lang="tr-TR" sz="2800" b="1" dirty="0">
                <a:solidFill>
                  <a:schemeClr val="tx1"/>
                </a:solidFill>
              </a:rPr>
              <a:t>yapılacaktır</a:t>
            </a:r>
            <a:r>
              <a:rPr lang="tr-TR" sz="2800" b="1" dirty="0" smtClean="0">
                <a:solidFill>
                  <a:schemeClr val="tx1"/>
                </a:solidFill>
              </a:rPr>
              <a:t>.</a:t>
            </a:r>
          </a:p>
          <a:p>
            <a:endParaRPr lang="tr-TR" sz="2800" b="1" dirty="0">
              <a:solidFill>
                <a:schemeClr val="tx1"/>
              </a:solidFill>
            </a:endParaRPr>
          </a:p>
          <a:p>
            <a:pPr marL="457200" indent="-457200">
              <a:buFont typeface="Arial" pitchFamily="34" charset="0"/>
              <a:buChar char="•"/>
            </a:pPr>
            <a:r>
              <a:rPr lang="tr-TR" sz="2800" b="1" dirty="0" smtClean="0">
                <a:solidFill>
                  <a:schemeClr val="tx1"/>
                </a:solidFill>
              </a:rPr>
              <a:t>2017-2018 </a:t>
            </a:r>
            <a:r>
              <a:rPr lang="tr-TR" sz="2800" b="1" dirty="0">
                <a:solidFill>
                  <a:schemeClr val="tx1"/>
                </a:solidFill>
              </a:rPr>
              <a:t>eğitim öğretim yılı sonunda ve 2018-2019 eğitim öğretim yılı </a:t>
            </a:r>
            <a:r>
              <a:rPr lang="tr-TR" sz="2800" b="1" dirty="0" smtClean="0">
                <a:solidFill>
                  <a:schemeClr val="tx1"/>
                </a:solidFill>
              </a:rPr>
              <a:t>başında öğrencilerimizin </a:t>
            </a:r>
            <a:r>
              <a:rPr lang="tr-TR" sz="2800" b="1" dirty="0">
                <a:solidFill>
                  <a:schemeClr val="tx1"/>
                </a:solidFill>
              </a:rPr>
              <a:t>yeni programa geçişte eksikliklerini gidermek amacıyla telafi </a:t>
            </a:r>
            <a:r>
              <a:rPr lang="tr-TR" sz="2800" b="1" dirty="0" smtClean="0">
                <a:solidFill>
                  <a:schemeClr val="tx1"/>
                </a:solidFill>
              </a:rPr>
              <a:t>/ oryantasyon </a:t>
            </a:r>
            <a:r>
              <a:rPr lang="tr-TR" sz="2800" b="1" dirty="0">
                <a:solidFill>
                  <a:schemeClr val="tx1"/>
                </a:solidFill>
              </a:rPr>
              <a:t>eğitimleri yapılacaktır</a:t>
            </a:r>
            <a:r>
              <a:rPr lang="tr-TR" sz="2800" b="1" dirty="0" smtClean="0">
                <a:solidFill>
                  <a:schemeClr val="tx1"/>
                </a:solidFill>
              </a:rPr>
              <a:t>.</a:t>
            </a:r>
            <a:endParaRPr lang="tr-TR" sz="2800" b="1" dirty="0">
              <a:solidFill>
                <a:schemeClr val="tx1"/>
              </a:solidFill>
            </a:endParaRPr>
          </a:p>
        </p:txBody>
      </p:sp>
    </p:spTree>
    <p:extLst>
      <p:ext uri="{BB962C8B-B14F-4D97-AF65-F5344CB8AC3E}">
        <p14:creationId xmlns:p14="http://schemas.microsoft.com/office/powerpoint/2010/main" val="34201225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err="1"/>
              <a:t>Müfredatlarla</a:t>
            </a:r>
            <a:r>
              <a:rPr lang="tr-TR" sz="4000" b="1" dirty="0"/>
              <a:t> İlişkili Olarak Yapılan </a:t>
            </a:r>
            <a:r>
              <a:rPr lang="tr-TR" sz="4000" b="1" dirty="0" smtClean="0"/>
              <a:t>Çalışmalar</a:t>
            </a:r>
            <a:br>
              <a:rPr lang="tr-TR" sz="4000" b="1" dirty="0" smtClean="0"/>
            </a:br>
            <a:r>
              <a:rPr lang="tr-TR" sz="4000" b="1" dirty="0" smtClean="0"/>
              <a:t>Nasıl </a:t>
            </a:r>
            <a:r>
              <a:rPr lang="tr-TR" sz="4000" b="1" dirty="0"/>
              <a:t>Devam Edecek?</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190500" y="1311172"/>
            <a:ext cx="11811000" cy="52039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200" b="1" i="1" dirty="0" smtClean="0">
                <a:solidFill>
                  <a:schemeClr val="tx1"/>
                </a:solidFill>
              </a:rPr>
              <a:t>2016-2017 </a:t>
            </a:r>
            <a:r>
              <a:rPr lang="tr-TR" sz="3200" b="1" i="1" dirty="0">
                <a:solidFill>
                  <a:schemeClr val="tx1"/>
                </a:solidFill>
              </a:rPr>
              <a:t>eğitim öğretim yılından başlayan uzun </a:t>
            </a:r>
            <a:r>
              <a:rPr lang="tr-TR" sz="3200" b="1" i="1" dirty="0" smtClean="0">
                <a:solidFill>
                  <a:schemeClr val="tx1"/>
                </a:solidFill>
              </a:rPr>
              <a:t>soluklu çalışmalarla </a:t>
            </a:r>
            <a:r>
              <a:rPr lang="tr-TR" sz="3200" b="1" i="1" dirty="0">
                <a:solidFill>
                  <a:schemeClr val="tx1"/>
                </a:solidFill>
              </a:rPr>
              <a:t>yenilenen </a:t>
            </a:r>
            <a:r>
              <a:rPr lang="tr-TR" sz="3200" b="1" i="1" dirty="0" smtClean="0">
                <a:solidFill>
                  <a:schemeClr val="tx1"/>
                </a:solidFill>
              </a:rPr>
              <a:t>müfredatlar, </a:t>
            </a:r>
          </a:p>
          <a:p>
            <a:pPr algn="ctr"/>
            <a:endParaRPr lang="tr-TR" sz="3200" b="1" i="1" dirty="0" smtClean="0">
              <a:solidFill>
                <a:schemeClr val="tx1"/>
              </a:solidFill>
            </a:endParaRPr>
          </a:p>
          <a:p>
            <a:pPr algn="ctr"/>
            <a:r>
              <a:rPr lang="tr-TR" sz="3200" b="1" i="1" dirty="0" smtClean="0">
                <a:solidFill>
                  <a:schemeClr val="tx1"/>
                </a:solidFill>
              </a:rPr>
              <a:t>2017-2018 </a:t>
            </a:r>
            <a:r>
              <a:rPr lang="tr-TR" sz="3200" b="1" i="1" dirty="0">
                <a:solidFill>
                  <a:schemeClr val="tx1"/>
                </a:solidFill>
              </a:rPr>
              <a:t>eğitim öğretim yılı boyunca yapılacak </a:t>
            </a:r>
            <a:r>
              <a:rPr lang="tr-TR" sz="3200" b="1" i="1" dirty="0" smtClean="0">
                <a:solidFill>
                  <a:schemeClr val="tx1"/>
                </a:solidFill>
              </a:rPr>
              <a:t>hazırlıklarla </a:t>
            </a:r>
          </a:p>
          <a:p>
            <a:pPr algn="ctr"/>
            <a:r>
              <a:rPr lang="tr-TR" sz="3200" b="1" i="1" dirty="0" smtClean="0">
                <a:solidFill>
                  <a:schemeClr val="tx1"/>
                </a:solidFill>
              </a:rPr>
              <a:t>2018-2019 </a:t>
            </a:r>
            <a:r>
              <a:rPr lang="tr-TR" sz="3200" b="1" i="1" dirty="0">
                <a:solidFill>
                  <a:schemeClr val="tx1"/>
                </a:solidFill>
              </a:rPr>
              <a:t>eğitim öğretim yılında tüm sınıf düzeylerinde ve </a:t>
            </a:r>
            <a:r>
              <a:rPr lang="tr-TR" sz="3200" b="1" i="1" dirty="0" smtClean="0">
                <a:solidFill>
                  <a:schemeClr val="tx1"/>
                </a:solidFill>
              </a:rPr>
              <a:t>tüm derslerde </a:t>
            </a:r>
            <a:r>
              <a:rPr lang="tr-TR" sz="3200" b="1" i="1" dirty="0">
                <a:solidFill>
                  <a:schemeClr val="tx1"/>
                </a:solidFill>
              </a:rPr>
              <a:t>uygulamaya konulacaktır</a:t>
            </a:r>
            <a:r>
              <a:rPr lang="tr-TR" sz="3200" b="1" i="1" dirty="0" smtClean="0">
                <a:solidFill>
                  <a:schemeClr val="tx1"/>
                </a:solidFill>
              </a:rPr>
              <a:t>.</a:t>
            </a:r>
          </a:p>
          <a:p>
            <a:pPr algn="ctr"/>
            <a:endParaRPr lang="tr-TR" sz="3200" b="1" i="1" dirty="0">
              <a:solidFill>
                <a:schemeClr val="tx1"/>
              </a:solidFill>
            </a:endParaRPr>
          </a:p>
          <a:p>
            <a:pPr algn="ctr"/>
            <a:r>
              <a:rPr lang="tr-TR" sz="3200" b="1" i="1" dirty="0">
                <a:solidFill>
                  <a:schemeClr val="tx1"/>
                </a:solidFill>
              </a:rPr>
              <a:t>Böylelikle eğitim öğretim sürecimize istikrarlı ve çok daha </a:t>
            </a:r>
            <a:r>
              <a:rPr lang="tr-TR" sz="3200" b="1" i="1" dirty="0" smtClean="0">
                <a:solidFill>
                  <a:schemeClr val="tx1"/>
                </a:solidFill>
              </a:rPr>
              <a:t>güçlü olarak</a:t>
            </a:r>
            <a:r>
              <a:rPr lang="tr-TR" sz="3200" b="1" i="1" dirty="0">
                <a:solidFill>
                  <a:schemeClr val="tx1"/>
                </a:solidFill>
              </a:rPr>
              <a:t>, yeni ve yenilikçi bir şekilde devam edilecektir.</a:t>
            </a:r>
            <a:endParaRPr lang="en-US" sz="3200" b="1" dirty="0">
              <a:solidFill>
                <a:schemeClr val="tx1"/>
              </a:solidFill>
            </a:endParaRPr>
          </a:p>
        </p:txBody>
      </p:sp>
    </p:spTree>
    <p:extLst>
      <p:ext uri="{BB962C8B-B14F-4D97-AF65-F5344CB8AC3E}">
        <p14:creationId xmlns:p14="http://schemas.microsoft.com/office/powerpoint/2010/main" val="21952615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Yenilenen </a:t>
            </a:r>
            <a:r>
              <a:rPr lang="tr-TR" sz="4000" b="1" dirty="0" err="1"/>
              <a:t>Müfredatlarda</a:t>
            </a:r>
            <a:r>
              <a:rPr lang="tr-TR" sz="4000" b="1" dirty="0"/>
              <a:t> Değerler ve </a:t>
            </a:r>
            <a:r>
              <a:rPr lang="tr-TR" sz="4000" b="1" dirty="0" smtClean="0"/>
              <a:t/>
            </a:r>
            <a:br>
              <a:rPr lang="tr-TR" sz="4000" b="1" dirty="0" smtClean="0"/>
            </a:br>
            <a:r>
              <a:rPr lang="tr-TR" sz="4000" b="1" dirty="0" smtClean="0"/>
              <a:t>Değerlere İlişkin Tutum </a:t>
            </a:r>
            <a:r>
              <a:rPr lang="tr-TR" sz="4000" b="1" dirty="0"/>
              <a:t>ve </a:t>
            </a:r>
            <a:r>
              <a:rPr lang="tr-TR" sz="4000" b="1" dirty="0" smtClean="0"/>
              <a:t>Davranışlar (10 KÖK DEĞER)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9" b="4733"/>
          <a:stretch/>
        </p:blipFill>
        <p:spPr bwMode="auto">
          <a:xfrm>
            <a:off x="180972" y="1271588"/>
            <a:ext cx="11896727" cy="76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983" y="2038350"/>
            <a:ext cx="1189672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029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87"/>
          <p:cNvCxnSpPr/>
          <p:nvPr/>
        </p:nvCxnSpPr>
        <p:spPr>
          <a:xfrm flipH="1">
            <a:off x="2684604" y="4677110"/>
            <a:ext cx="3265351"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0" y="244372"/>
            <a:ext cx="12192000" cy="673100"/>
          </a:xfrm>
        </p:spPr>
        <p:txBody>
          <a:bodyPr>
            <a:normAutofit/>
          </a:bodyPr>
          <a:lstStyle/>
          <a:p>
            <a:pPr algn="ctr"/>
            <a:r>
              <a:rPr lang="tr-TR" sz="3500" b="1" dirty="0" smtClean="0">
                <a:solidFill>
                  <a:srgbClr val="EAEAEA"/>
                </a:solidFill>
              </a:rPr>
              <a:t>ANA HATLARIYLA SUNUMUN MUHTEVASI</a:t>
            </a:r>
            <a:endParaRPr lang="en-US" sz="3500" b="1" dirty="0">
              <a:solidFill>
                <a:srgbClr val="EAEAEA"/>
              </a:solidFill>
            </a:endParaRPr>
          </a:p>
        </p:txBody>
      </p:sp>
      <p:cxnSp>
        <p:nvCxnSpPr>
          <p:cNvPr id="84" name="Straight Connector 83"/>
          <p:cNvCxnSpPr>
            <a:stCxn id="65" idx="6"/>
            <a:endCxn id="69" idx="2"/>
          </p:cNvCxnSpPr>
          <p:nvPr/>
        </p:nvCxnSpPr>
        <p:spPr>
          <a:xfrm>
            <a:off x="2856054" y="2492207"/>
            <a:ext cx="7254965" cy="0"/>
          </a:xfrm>
          <a:prstGeom prst="line">
            <a:avLst/>
          </a:prstGeom>
          <a:ln>
            <a:solidFill>
              <a:schemeClr val="tx1">
                <a:lumMod val="50000"/>
                <a:lumOff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5" name="Oval 64">
            <a:hlinkClick r:id="rId3" action="ppaction://hlinksldjump"/>
          </p:cNvPr>
          <p:cNvSpPr>
            <a:spLocks/>
          </p:cNvSpPr>
          <p:nvPr/>
        </p:nvSpPr>
        <p:spPr>
          <a:xfrm>
            <a:off x="2124534" y="2126447"/>
            <a:ext cx="731520" cy="731520"/>
          </a:xfrm>
          <a:prstGeom prst="ellipse">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500" b="1" dirty="0">
              <a:solidFill>
                <a:schemeClr val="accent2">
                  <a:lumMod val="75000"/>
                </a:schemeClr>
              </a:solidFill>
              <a:latin typeface="FontAwesome" pitchFamily="2" charset="0"/>
            </a:endParaRPr>
          </a:p>
        </p:txBody>
      </p:sp>
      <p:sp>
        <p:nvSpPr>
          <p:cNvPr id="67" name="Oval 66">
            <a:hlinkClick r:id="" action="ppaction://noaction"/>
          </p:cNvPr>
          <p:cNvSpPr>
            <a:spLocks/>
          </p:cNvSpPr>
          <p:nvPr/>
        </p:nvSpPr>
        <p:spPr>
          <a:xfrm>
            <a:off x="6132088" y="2149113"/>
            <a:ext cx="731520" cy="7315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9" name="Oval 68">
            <a:hlinkClick r:id="" action="ppaction://noaction"/>
          </p:cNvPr>
          <p:cNvSpPr>
            <a:spLocks/>
          </p:cNvSpPr>
          <p:nvPr/>
        </p:nvSpPr>
        <p:spPr>
          <a:xfrm>
            <a:off x="10111019" y="2126447"/>
            <a:ext cx="731520" cy="73152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cxnSp>
        <p:nvCxnSpPr>
          <p:cNvPr id="88" name="Straight Connector 87"/>
          <p:cNvCxnSpPr/>
          <p:nvPr/>
        </p:nvCxnSpPr>
        <p:spPr>
          <a:xfrm flipH="1">
            <a:off x="6875604" y="4677110"/>
            <a:ext cx="3265351"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6" name="Oval 75">
            <a:hlinkClick r:id="" action="ppaction://noaction"/>
          </p:cNvPr>
          <p:cNvSpPr>
            <a:spLocks/>
          </p:cNvSpPr>
          <p:nvPr/>
        </p:nvSpPr>
        <p:spPr>
          <a:xfrm>
            <a:off x="10121905" y="4311350"/>
            <a:ext cx="731520" cy="73152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95" name="Rectangle 94"/>
          <p:cNvSpPr/>
          <p:nvPr/>
        </p:nvSpPr>
        <p:spPr>
          <a:xfrm>
            <a:off x="805581" y="1566856"/>
            <a:ext cx="3059748" cy="369332"/>
          </a:xfrm>
          <a:prstGeom prst="rect">
            <a:avLst/>
          </a:prstGeom>
        </p:spPr>
        <p:txBody>
          <a:bodyPr wrap="none" anchor="b">
            <a:spAutoFit/>
          </a:bodyPr>
          <a:lstStyle/>
          <a:p>
            <a:pPr algn="ctr"/>
            <a:r>
              <a:rPr lang="tr-TR" b="1" dirty="0" smtClean="0">
                <a:solidFill>
                  <a:schemeClr val="accent2">
                    <a:lumMod val="75000"/>
                  </a:schemeClr>
                </a:solidFill>
              </a:rPr>
              <a:t>Müfredatlar Neden Yenilendi?</a:t>
            </a:r>
            <a:endParaRPr lang="en-US" b="1" dirty="0">
              <a:solidFill>
                <a:schemeClr val="accent2">
                  <a:lumMod val="75000"/>
                </a:schemeClr>
              </a:solidFill>
            </a:endParaRPr>
          </a:p>
        </p:txBody>
      </p:sp>
      <p:sp>
        <p:nvSpPr>
          <p:cNvPr id="97" name="Rectangle 96"/>
          <p:cNvSpPr/>
          <p:nvPr/>
        </p:nvSpPr>
        <p:spPr>
          <a:xfrm>
            <a:off x="9173304" y="1588006"/>
            <a:ext cx="2899448" cy="369332"/>
          </a:xfrm>
          <a:prstGeom prst="rect">
            <a:avLst/>
          </a:prstGeom>
        </p:spPr>
        <p:txBody>
          <a:bodyPr wrap="none" anchor="b">
            <a:spAutoFit/>
          </a:bodyPr>
          <a:lstStyle/>
          <a:p>
            <a:pPr algn="ctr"/>
            <a:r>
              <a:rPr lang="tr-TR" b="1" dirty="0">
                <a:solidFill>
                  <a:schemeClr val="accent2">
                    <a:lumMod val="75000"/>
                  </a:schemeClr>
                </a:solidFill>
              </a:rPr>
              <a:t>Müfredatlar </a:t>
            </a:r>
            <a:r>
              <a:rPr lang="tr-TR" b="1" dirty="0" smtClean="0">
                <a:solidFill>
                  <a:schemeClr val="accent2">
                    <a:lumMod val="75000"/>
                  </a:schemeClr>
                </a:solidFill>
              </a:rPr>
              <a:t>Nasıl Yenilendi?</a:t>
            </a:r>
            <a:endParaRPr lang="en-US" b="1" dirty="0">
              <a:solidFill>
                <a:schemeClr val="accent2">
                  <a:lumMod val="75000"/>
                </a:schemeClr>
              </a:solidFill>
            </a:endParaRPr>
          </a:p>
        </p:txBody>
      </p:sp>
      <p:sp>
        <p:nvSpPr>
          <p:cNvPr id="99" name="Rectangle 98"/>
          <p:cNvSpPr/>
          <p:nvPr/>
        </p:nvSpPr>
        <p:spPr>
          <a:xfrm>
            <a:off x="4359175" y="1593772"/>
            <a:ext cx="4147457" cy="369332"/>
          </a:xfrm>
          <a:prstGeom prst="rect">
            <a:avLst/>
          </a:prstGeom>
        </p:spPr>
        <p:txBody>
          <a:bodyPr wrap="square" anchor="b">
            <a:spAutoFit/>
          </a:bodyPr>
          <a:lstStyle/>
          <a:p>
            <a:pPr algn="ctr"/>
            <a:r>
              <a:rPr lang="tr-TR" b="1" dirty="0" smtClean="0">
                <a:solidFill>
                  <a:schemeClr val="accent2">
                    <a:lumMod val="75000"/>
                  </a:schemeClr>
                </a:solidFill>
              </a:rPr>
              <a:t>Yenilenen </a:t>
            </a:r>
            <a:r>
              <a:rPr lang="tr-TR" b="1" dirty="0" err="1" smtClean="0">
                <a:solidFill>
                  <a:schemeClr val="accent2">
                    <a:lumMod val="75000"/>
                  </a:schemeClr>
                </a:solidFill>
              </a:rPr>
              <a:t>Müfredatlarda</a:t>
            </a:r>
            <a:r>
              <a:rPr lang="tr-TR" b="1" dirty="0" smtClean="0">
                <a:solidFill>
                  <a:schemeClr val="accent2">
                    <a:lumMod val="75000"/>
                  </a:schemeClr>
                </a:solidFill>
              </a:rPr>
              <a:t> Ne Yapıldı?</a:t>
            </a:r>
            <a:endParaRPr lang="en-US" b="1" dirty="0">
              <a:solidFill>
                <a:schemeClr val="accent2">
                  <a:lumMod val="75000"/>
                </a:schemeClr>
              </a:solidFill>
            </a:endParaRPr>
          </a:p>
        </p:txBody>
      </p:sp>
      <p:cxnSp>
        <p:nvCxnSpPr>
          <p:cNvPr id="11" name="Straight Connector 10"/>
          <p:cNvCxnSpPr>
            <a:stCxn id="69" idx="4"/>
            <a:endCxn id="76" idx="0"/>
          </p:cNvCxnSpPr>
          <p:nvPr/>
        </p:nvCxnSpPr>
        <p:spPr>
          <a:xfrm>
            <a:off x="10476779" y="2857967"/>
            <a:ext cx="10886" cy="1453383"/>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785045" y="2319321"/>
            <a:ext cx="8325676" cy="369332"/>
            <a:chOff x="1589097" y="2319321"/>
            <a:chExt cx="8325676" cy="369332"/>
          </a:xfrm>
        </p:grpSpPr>
        <p:sp>
          <p:nvSpPr>
            <p:cNvPr id="12" name="TextBox 11"/>
            <p:cNvSpPr txBox="1"/>
            <p:nvPr/>
          </p:nvSpPr>
          <p:spPr>
            <a:xfrm>
              <a:off x="1589097" y="2319321"/>
              <a:ext cx="301686" cy="369332"/>
            </a:xfrm>
            <a:prstGeom prst="rect">
              <a:avLst/>
            </a:prstGeom>
            <a:solidFill>
              <a:schemeClr val="bg1"/>
            </a:solidFill>
          </p:spPr>
          <p:txBody>
            <a:bodyPr wrap="none" rtlCol="0">
              <a:spAutoFit/>
            </a:bodyPr>
            <a:lstStyle/>
            <a:p>
              <a:pPr algn="r"/>
              <a:r>
                <a:rPr lang="en-US" b="1" dirty="0" smtClean="0">
                  <a:solidFill>
                    <a:schemeClr val="accent2">
                      <a:lumMod val="75000"/>
                    </a:schemeClr>
                  </a:solidFill>
                </a:rPr>
                <a:t>1</a:t>
              </a:r>
              <a:endParaRPr lang="en-US" b="1" dirty="0">
                <a:solidFill>
                  <a:schemeClr val="accent2">
                    <a:lumMod val="75000"/>
                  </a:schemeClr>
                </a:solidFill>
              </a:endParaRPr>
            </a:p>
          </p:txBody>
        </p:sp>
        <p:sp>
          <p:nvSpPr>
            <p:cNvPr id="47" name="TextBox 46"/>
            <p:cNvSpPr txBox="1"/>
            <p:nvPr/>
          </p:nvSpPr>
          <p:spPr>
            <a:xfrm>
              <a:off x="5622864" y="2319321"/>
              <a:ext cx="301686" cy="369332"/>
            </a:xfrm>
            <a:prstGeom prst="rect">
              <a:avLst/>
            </a:prstGeom>
            <a:solidFill>
              <a:schemeClr val="bg1"/>
            </a:solidFill>
          </p:spPr>
          <p:txBody>
            <a:bodyPr wrap="none" rtlCol="0">
              <a:spAutoFit/>
            </a:bodyPr>
            <a:lstStyle/>
            <a:p>
              <a:pPr algn="r"/>
              <a:r>
                <a:rPr lang="tr-TR" b="1" dirty="0">
                  <a:solidFill>
                    <a:schemeClr val="accent2">
                      <a:lumMod val="75000"/>
                    </a:schemeClr>
                  </a:solidFill>
                </a:rPr>
                <a:t>2</a:t>
              </a:r>
              <a:endParaRPr lang="en-US" b="1" dirty="0">
                <a:solidFill>
                  <a:schemeClr val="accent2">
                    <a:lumMod val="75000"/>
                  </a:schemeClr>
                </a:solidFill>
              </a:endParaRPr>
            </a:p>
          </p:txBody>
        </p:sp>
        <p:sp>
          <p:nvSpPr>
            <p:cNvPr id="49" name="TextBox 48"/>
            <p:cNvSpPr txBox="1"/>
            <p:nvPr/>
          </p:nvSpPr>
          <p:spPr>
            <a:xfrm>
              <a:off x="9613087" y="2319321"/>
              <a:ext cx="301686" cy="369332"/>
            </a:xfrm>
            <a:prstGeom prst="rect">
              <a:avLst/>
            </a:prstGeom>
            <a:solidFill>
              <a:schemeClr val="bg1"/>
            </a:solidFill>
          </p:spPr>
          <p:txBody>
            <a:bodyPr wrap="none" rtlCol="0">
              <a:spAutoFit/>
            </a:bodyPr>
            <a:lstStyle/>
            <a:p>
              <a:pPr algn="r"/>
              <a:r>
                <a:rPr lang="tr-TR" b="1" dirty="0">
                  <a:solidFill>
                    <a:schemeClr val="accent2">
                      <a:lumMod val="75000"/>
                    </a:schemeClr>
                  </a:solidFill>
                </a:rPr>
                <a:t>3</a:t>
              </a:r>
              <a:endParaRPr lang="en-US" b="1" dirty="0">
                <a:solidFill>
                  <a:schemeClr val="accent2">
                    <a:lumMod val="75000"/>
                  </a:schemeClr>
                </a:solidFill>
              </a:endParaRPr>
            </a:p>
          </p:txBody>
        </p:sp>
      </p:grpSp>
      <p:grpSp>
        <p:nvGrpSpPr>
          <p:cNvPr id="51" name="Group 50"/>
          <p:cNvGrpSpPr/>
          <p:nvPr/>
        </p:nvGrpSpPr>
        <p:grpSpPr>
          <a:xfrm>
            <a:off x="1828590" y="4498412"/>
            <a:ext cx="8282131" cy="369332"/>
            <a:chOff x="1632642" y="2319321"/>
            <a:chExt cx="8282131" cy="369332"/>
          </a:xfrm>
        </p:grpSpPr>
        <p:sp>
          <p:nvSpPr>
            <p:cNvPr id="52" name="TextBox 51"/>
            <p:cNvSpPr txBox="1"/>
            <p:nvPr/>
          </p:nvSpPr>
          <p:spPr>
            <a:xfrm>
              <a:off x="1632642" y="2319321"/>
              <a:ext cx="301685" cy="369332"/>
            </a:xfrm>
            <a:prstGeom prst="rect">
              <a:avLst/>
            </a:prstGeom>
            <a:solidFill>
              <a:schemeClr val="bg1"/>
            </a:solidFill>
          </p:spPr>
          <p:txBody>
            <a:bodyPr wrap="none" rtlCol="0">
              <a:spAutoFit/>
            </a:bodyPr>
            <a:lstStyle/>
            <a:p>
              <a:pPr algn="r"/>
              <a:r>
                <a:rPr lang="tr-TR" b="1" dirty="0" smtClean="0">
                  <a:solidFill>
                    <a:schemeClr val="accent2">
                      <a:lumMod val="75000"/>
                    </a:schemeClr>
                  </a:solidFill>
                </a:rPr>
                <a:t>6</a:t>
              </a:r>
              <a:endParaRPr lang="en-US" b="1" dirty="0">
                <a:solidFill>
                  <a:schemeClr val="accent2">
                    <a:lumMod val="75000"/>
                  </a:schemeClr>
                </a:solidFill>
              </a:endParaRPr>
            </a:p>
          </p:txBody>
        </p:sp>
        <p:sp>
          <p:nvSpPr>
            <p:cNvPr id="54" name="TextBox 53"/>
            <p:cNvSpPr txBox="1"/>
            <p:nvPr/>
          </p:nvSpPr>
          <p:spPr>
            <a:xfrm>
              <a:off x="5622864" y="2319321"/>
              <a:ext cx="301686" cy="369332"/>
            </a:xfrm>
            <a:prstGeom prst="rect">
              <a:avLst/>
            </a:prstGeom>
            <a:solidFill>
              <a:schemeClr val="bg1"/>
            </a:solidFill>
          </p:spPr>
          <p:txBody>
            <a:bodyPr wrap="none" rtlCol="0">
              <a:spAutoFit/>
            </a:bodyPr>
            <a:lstStyle/>
            <a:p>
              <a:pPr algn="r"/>
              <a:r>
                <a:rPr lang="tr-TR" b="1" dirty="0" smtClean="0">
                  <a:solidFill>
                    <a:schemeClr val="accent2">
                      <a:lumMod val="75000"/>
                    </a:schemeClr>
                  </a:solidFill>
                </a:rPr>
                <a:t>5</a:t>
              </a:r>
              <a:endParaRPr lang="en-US" b="1" dirty="0">
                <a:solidFill>
                  <a:schemeClr val="accent2">
                    <a:lumMod val="75000"/>
                  </a:schemeClr>
                </a:solidFill>
              </a:endParaRPr>
            </a:p>
          </p:txBody>
        </p:sp>
        <p:sp>
          <p:nvSpPr>
            <p:cNvPr id="56" name="TextBox 55"/>
            <p:cNvSpPr txBox="1"/>
            <p:nvPr/>
          </p:nvSpPr>
          <p:spPr>
            <a:xfrm>
              <a:off x="9613087" y="2319321"/>
              <a:ext cx="301686" cy="369332"/>
            </a:xfrm>
            <a:prstGeom prst="rect">
              <a:avLst/>
            </a:prstGeom>
            <a:solidFill>
              <a:schemeClr val="bg1"/>
            </a:solidFill>
          </p:spPr>
          <p:txBody>
            <a:bodyPr wrap="none" rtlCol="0">
              <a:spAutoFit/>
            </a:bodyPr>
            <a:lstStyle/>
            <a:p>
              <a:pPr algn="r"/>
              <a:r>
                <a:rPr lang="tr-TR" b="1" dirty="0" smtClean="0">
                  <a:solidFill>
                    <a:schemeClr val="accent2">
                      <a:lumMod val="75000"/>
                    </a:schemeClr>
                  </a:solidFill>
                </a:rPr>
                <a:t>4</a:t>
              </a:r>
              <a:endParaRPr lang="en-US" b="1" dirty="0">
                <a:solidFill>
                  <a:schemeClr val="accent2">
                    <a:lumMod val="75000"/>
                  </a:schemeClr>
                </a:solidFill>
              </a:endParaRPr>
            </a:p>
          </p:txBody>
        </p:sp>
      </p:grpSp>
      <p:sp>
        <p:nvSpPr>
          <p:cNvPr id="104" name="Rectangle 103"/>
          <p:cNvSpPr/>
          <p:nvPr/>
        </p:nvSpPr>
        <p:spPr>
          <a:xfrm>
            <a:off x="9101143" y="5035977"/>
            <a:ext cx="3177948" cy="646331"/>
          </a:xfrm>
          <a:prstGeom prst="rect">
            <a:avLst/>
          </a:prstGeom>
        </p:spPr>
        <p:txBody>
          <a:bodyPr wrap="square">
            <a:spAutoFit/>
          </a:bodyPr>
          <a:lstStyle/>
          <a:p>
            <a:pPr algn="ctr"/>
            <a:r>
              <a:rPr lang="tr-TR" b="1" dirty="0" smtClean="0">
                <a:solidFill>
                  <a:schemeClr val="accent2">
                    <a:lumMod val="75000"/>
                  </a:schemeClr>
                </a:solidFill>
              </a:rPr>
              <a:t>Çalışmalar Sonucunda  Hangi Müfredatlar Yenilendi?</a:t>
            </a:r>
            <a:endParaRPr lang="en-US" b="1" dirty="0">
              <a:solidFill>
                <a:schemeClr val="accent2">
                  <a:lumMod val="75000"/>
                </a:schemeClr>
              </a:solidFill>
            </a:endParaRPr>
          </a:p>
        </p:txBody>
      </p:sp>
      <p:sp>
        <p:nvSpPr>
          <p:cNvPr id="33" name="Rectangle 94"/>
          <p:cNvSpPr/>
          <p:nvPr/>
        </p:nvSpPr>
        <p:spPr>
          <a:xfrm>
            <a:off x="1104413" y="1782756"/>
            <a:ext cx="2462084" cy="369332"/>
          </a:xfrm>
          <a:prstGeom prst="rect">
            <a:avLst/>
          </a:prstGeom>
        </p:spPr>
        <p:txBody>
          <a:bodyPr wrap="none" anchor="b">
            <a:spAutoFit/>
          </a:bodyPr>
          <a:lstStyle/>
          <a:p>
            <a:pPr algn="ctr"/>
            <a:r>
              <a:rPr lang="tr-TR" b="1" dirty="0" smtClean="0">
                <a:solidFill>
                  <a:schemeClr val="accent2">
                    <a:lumMod val="60000"/>
                    <a:lumOff val="40000"/>
                  </a:schemeClr>
                </a:solidFill>
              </a:rPr>
              <a:t>YENİLEME GEREKÇELERİ</a:t>
            </a:r>
            <a:endParaRPr lang="en-US" b="1" dirty="0">
              <a:solidFill>
                <a:schemeClr val="accent2">
                  <a:lumMod val="60000"/>
                  <a:lumOff val="40000"/>
                </a:schemeClr>
              </a:solidFill>
            </a:endParaRPr>
          </a:p>
        </p:txBody>
      </p:sp>
      <p:sp>
        <p:nvSpPr>
          <p:cNvPr id="34" name="Rectangle 96"/>
          <p:cNvSpPr/>
          <p:nvPr/>
        </p:nvSpPr>
        <p:spPr>
          <a:xfrm>
            <a:off x="9728488" y="1816606"/>
            <a:ext cx="1789080" cy="369332"/>
          </a:xfrm>
          <a:prstGeom prst="rect">
            <a:avLst/>
          </a:prstGeom>
        </p:spPr>
        <p:txBody>
          <a:bodyPr wrap="none" anchor="b">
            <a:spAutoFit/>
          </a:bodyPr>
          <a:lstStyle/>
          <a:p>
            <a:pPr algn="ctr"/>
            <a:r>
              <a:rPr lang="tr-TR" b="1" dirty="0" smtClean="0">
                <a:solidFill>
                  <a:schemeClr val="accent2">
                    <a:lumMod val="60000"/>
                    <a:lumOff val="40000"/>
                  </a:schemeClr>
                </a:solidFill>
              </a:rPr>
              <a:t>ÇALIŞMA SÜRECİ</a:t>
            </a:r>
            <a:endParaRPr lang="en-US" b="1" dirty="0">
              <a:solidFill>
                <a:schemeClr val="accent2">
                  <a:lumMod val="60000"/>
                  <a:lumOff val="40000"/>
                </a:schemeClr>
              </a:solidFill>
            </a:endParaRPr>
          </a:p>
        </p:txBody>
      </p:sp>
      <p:sp>
        <p:nvSpPr>
          <p:cNvPr id="35" name="Rectangle 98"/>
          <p:cNvSpPr/>
          <p:nvPr/>
        </p:nvSpPr>
        <p:spPr>
          <a:xfrm>
            <a:off x="4359175" y="1835072"/>
            <a:ext cx="4147457" cy="369332"/>
          </a:xfrm>
          <a:prstGeom prst="rect">
            <a:avLst/>
          </a:prstGeom>
        </p:spPr>
        <p:txBody>
          <a:bodyPr wrap="square" anchor="b">
            <a:spAutoFit/>
          </a:bodyPr>
          <a:lstStyle/>
          <a:p>
            <a:pPr algn="ctr"/>
            <a:r>
              <a:rPr lang="tr-TR" b="1" dirty="0" smtClean="0">
                <a:solidFill>
                  <a:schemeClr val="accent2">
                    <a:lumMod val="60000"/>
                    <a:lumOff val="40000"/>
                  </a:schemeClr>
                </a:solidFill>
              </a:rPr>
              <a:t>YAPILAN ÇALIŞMALARDA ODAKLAR</a:t>
            </a:r>
            <a:endParaRPr lang="en-US" b="1" dirty="0">
              <a:solidFill>
                <a:schemeClr val="accent2">
                  <a:lumMod val="60000"/>
                  <a:lumOff val="40000"/>
                </a:schemeClr>
              </a:solidFill>
            </a:endParaRPr>
          </a:p>
        </p:txBody>
      </p:sp>
      <p:sp>
        <p:nvSpPr>
          <p:cNvPr id="37" name="Rectangle 96"/>
          <p:cNvSpPr/>
          <p:nvPr/>
        </p:nvSpPr>
        <p:spPr>
          <a:xfrm>
            <a:off x="10172187" y="5567642"/>
            <a:ext cx="1035861" cy="369332"/>
          </a:xfrm>
          <a:prstGeom prst="rect">
            <a:avLst/>
          </a:prstGeom>
        </p:spPr>
        <p:txBody>
          <a:bodyPr wrap="none" anchor="b">
            <a:spAutoFit/>
          </a:bodyPr>
          <a:lstStyle/>
          <a:p>
            <a:pPr algn="ctr"/>
            <a:r>
              <a:rPr lang="tr-TR" b="1" dirty="0" smtClean="0">
                <a:solidFill>
                  <a:schemeClr val="accent2">
                    <a:lumMod val="60000"/>
                    <a:lumOff val="40000"/>
                  </a:schemeClr>
                </a:solidFill>
              </a:rPr>
              <a:t>ÇIKTILAR</a:t>
            </a:r>
            <a:endParaRPr lang="en-US" b="1" dirty="0">
              <a:solidFill>
                <a:schemeClr val="accent2">
                  <a:lumMod val="60000"/>
                  <a:lumOff val="40000"/>
                </a:schemeClr>
              </a:solidFill>
            </a:endParaRPr>
          </a:p>
        </p:txBody>
      </p:sp>
      <p:sp>
        <p:nvSpPr>
          <p:cNvPr id="72" name="Oval 71">
            <a:hlinkClick r:id="" action="ppaction://noaction"/>
          </p:cNvPr>
          <p:cNvSpPr>
            <a:spLocks/>
          </p:cNvSpPr>
          <p:nvPr/>
        </p:nvSpPr>
        <p:spPr>
          <a:xfrm>
            <a:off x="6125034" y="4311350"/>
            <a:ext cx="731520" cy="7315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46" name="Rectangle 103"/>
          <p:cNvSpPr/>
          <p:nvPr/>
        </p:nvSpPr>
        <p:spPr>
          <a:xfrm>
            <a:off x="4517382" y="5016013"/>
            <a:ext cx="3978919" cy="646331"/>
          </a:xfrm>
          <a:prstGeom prst="rect">
            <a:avLst/>
          </a:prstGeom>
        </p:spPr>
        <p:txBody>
          <a:bodyPr wrap="square">
            <a:spAutoFit/>
          </a:bodyPr>
          <a:lstStyle/>
          <a:p>
            <a:pPr algn="ctr"/>
            <a:r>
              <a:rPr lang="en-US" b="1" dirty="0" err="1" smtClean="0">
                <a:solidFill>
                  <a:schemeClr val="accent2">
                    <a:lumMod val="75000"/>
                  </a:schemeClr>
                </a:solidFill>
              </a:rPr>
              <a:t>Dersler</a:t>
            </a:r>
            <a:r>
              <a:rPr lang="tr-TR" b="1" dirty="0" smtClean="0">
                <a:solidFill>
                  <a:schemeClr val="accent2">
                    <a:lumMod val="75000"/>
                  </a:schemeClr>
                </a:solidFill>
              </a:rPr>
              <a:t>den</a:t>
            </a:r>
            <a:r>
              <a:rPr lang="en-US" b="1" dirty="0" smtClean="0">
                <a:solidFill>
                  <a:schemeClr val="accent2">
                    <a:lumMod val="75000"/>
                  </a:schemeClr>
                </a:solidFill>
              </a:rPr>
              <a:t> </a:t>
            </a:r>
            <a:r>
              <a:rPr lang="tr-TR" b="1" dirty="0" smtClean="0">
                <a:solidFill>
                  <a:schemeClr val="accent2">
                    <a:lumMod val="75000"/>
                  </a:schemeClr>
                </a:solidFill>
              </a:rPr>
              <a:t>Örneklerle </a:t>
            </a:r>
            <a:r>
              <a:rPr lang="en-US" b="1" dirty="0" err="1" smtClean="0">
                <a:solidFill>
                  <a:schemeClr val="accent2">
                    <a:lumMod val="75000"/>
                  </a:schemeClr>
                </a:solidFill>
              </a:rPr>
              <a:t>Ön</a:t>
            </a:r>
            <a:r>
              <a:rPr lang="tr-TR" b="1" dirty="0" smtClean="0">
                <a:solidFill>
                  <a:schemeClr val="accent2">
                    <a:lumMod val="75000"/>
                  </a:schemeClr>
                </a:solidFill>
              </a:rPr>
              <a:t>e Ç</a:t>
            </a:r>
            <a:r>
              <a:rPr lang="en-US" b="1" dirty="0" err="1" smtClean="0">
                <a:solidFill>
                  <a:schemeClr val="accent2">
                    <a:lumMod val="75000"/>
                  </a:schemeClr>
                </a:solidFill>
              </a:rPr>
              <a:t>ıkan</a:t>
            </a:r>
            <a:r>
              <a:rPr lang="tr-TR" b="1" dirty="0">
                <a:solidFill>
                  <a:schemeClr val="accent2">
                    <a:lumMod val="75000"/>
                  </a:schemeClr>
                </a:solidFill>
              </a:rPr>
              <a:t> </a:t>
            </a:r>
            <a:r>
              <a:rPr lang="tr-TR" b="1" dirty="0" smtClean="0">
                <a:solidFill>
                  <a:schemeClr val="accent2">
                    <a:lumMod val="75000"/>
                  </a:schemeClr>
                </a:solidFill>
              </a:rPr>
              <a:t>Yenilikler </a:t>
            </a:r>
            <a:r>
              <a:rPr lang="en-US" b="1" dirty="0" err="1" smtClean="0">
                <a:solidFill>
                  <a:schemeClr val="accent2">
                    <a:lumMod val="75000"/>
                  </a:schemeClr>
                </a:solidFill>
              </a:rPr>
              <a:t>Nelerdir</a:t>
            </a:r>
            <a:r>
              <a:rPr lang="en-US" b="1" dirty="0" smtClean="0">
                <a:solidFill>
                  <a:schemeClr val="accent2">
                    <a:lumMod val="75000"/>
                  </a:schemeClr>
                </a:solidFill>
              </a:rPr>
              <a:t>?</a:t>
            </a:r>
            <a:endParaRPr lang="en-US" b="1" dirty="0">
              <a:solidFill>
                <a:schemeClr val="accent2">
                  <a:lumMod val="75000"/>
                </a:schemeClr>
              </a:solidFill>
            </a:endParaRPr>
          </a:p>
        </p:txBody>
      </p:sp>
      <p:sp>
        <p:nvSpPr>
          <p:cNvPr id="36" name="Rectangle 94"/>
          <p:cNvSpPr/>
          <p:nvPr/>
        </p:nvSpPr>
        <p:spPr>
          <a:xfrm>
            <a:off x="4822341" y="5590036"/>
            <a:ext cx="3369000" cy="369332"/>
          </a:xfrm>
          <a:prstGeom prst="rect">
            <a:avLst/>
          </a:prstGeom>
        </p:spPr>
        <p:txBody>
          <a:bodyPr wrap="none" anchor="b">
            <a:spAutoFit/>
          </a:bodyPr>
          <a:lstStyle/>
          <a:p>
            <a:pPr algn="ctr"/>
            <a:r>
              <a:rPr lang="tr-TR" b="1" dirty="0" smtClean="0">
                <a:solidFill>
                  <a:schemeClr val="accent2">
                    <a:lumMod val="60000"/>
                    <a:lumOff val="40000"/>
                  </a:schemeClr>
                </a:solidFill>
              </a:rPr>
              <a:t>DEĞİŞİKLİKLERDEN SATIRBAŞLARI</a:t>
            </a:r>
            <a:endParaRPr lang="en-US" b="1" dirty="0">
              <a:solidFill>
                <a:schemeClr val="accent2">
                  <a:lumMod val="60000"/>
                  <a:lumOff val="40000"/>
                </a:schemeClr>
              </a:solidFill>
            </a:endParaRPr>
          </a:p>
        </p:txBody>
      </p:sp>
      <p:sp>
        <p:nvSpPr>
          <p:cNvPr id="45" name="Rectangle 103"/>
          <p:cNvSpPr/>
          <p:nvPr/>
        </p:nvSpPr>
        <p:spPr>
          <a:xfrm>
            <a:off x="526462" y="5045041"/>
            <a:ext cx="3675005" cy="646331"/>
          </a:xfrm>
          <a:prstGeom prst="rect">
            <a:avLst/>
          </a:prstGeom>
        </p:spPr>
        <p:txBody>
          <a:bodyPr wrap="square">
            <a:spAutoFit/>
          </a:bodyPr>
          <a:lstStyle/>
          <a:p>
            <a:pPr algn="ctr"/>
            <a:r>
              <a:rPr lang="tr-TR" b="1" dirty="0">
                <a:solidFill>
                  <a:schemeClr val="accent2">
                    <a:lumMod val="75000"/>
                  </a:schemeClr>
                </a:solidFill>
              </a:rPr>
              <a:t>2017-18 Eğitim Öğretim Yılında Süreç Nasıl Devam Edecek?</a:t>
            </a:r>
            <a:endParaRPr lang="en-US" b="1" dirty="0">
              <a:solidFill>
                <a:schemeClr val="accent2">
                  <a:lumMod val="75000"/>
                </a:schemeClr>
              </a:solidFill>
            </a:endParaRPr>
          </a:p>
        </p:txBody>
      </p:sp>
      <p:sp>
        <p:nvSpPr>
          <p:cNvPr id="38" name="Rectangle 98"/>
          <p:cNvSpPr/>
          <p:nvPr/>
        </p:nvSpPr>
        <p:spPr>
          <a:xfrm>
            <a:off x="290236" y="5580666"/>
            <a:ext cx="4147457" cy="369332"/>
          </a:xfrm>
          <a:prstGeom prst="rect">
            <a:avLst/>
          </a:prstGeom>
        </p:spPr>
        <p:txBody>
          <a:bodyPr wrap="square" anchor="b">
            <a:spAutoFit/>
          </a:bodyPr>
          <a:lstStyle/>
          <a:p>
            <a:pPr algn="ctr"/>
            <a:r>
              <a:rPr lang="tr-TR" b="1" dirty="0">
                <a:solidFill>
                  <a:schemeClr val="accent2">
                    <a:lumMod val="60000"/>
                    <a:lumOff val="40000"/>
                  </a:schemeClr>
                </a:solidFill>
              </a:rPr>
              <a:t>YAPILAN </a:t>
            </a:r>
            <a:r>
              <a:rPr lang="tr-TR" b="1" dirty="0" smtClean="0">
                <a:solidFill>
                  <a:schemeClr val="accent2">
                    <a:lumMod val="60000"/>
                    <a:lumOff val="40000"/>
                  </a:schemeClr>
                </a:solidFill>
              </a:rPr>
              <a:t>HAZIRLIKLAR</a:t>
            </a:r>
            <a:endParaRPr lang="en-US" b="1" dirty="0">
              <a:solidFill>
                <a:schemeClr val="accent2">
                  <a:lumMod val="60000"/>
                  <a:lumOff val="40000"/>
                </a:schemeClr>
              </a:solidFill>
            </a:endParaRPr>
          </a:p>
        </p:txBody>
      </p:sp>
      <p:sp>
        <p:nvSpPr>
          <p:cNvPr id="18" name="Sağ Ok 17"/>
          <p:cNvSpPr/>
          <p:nvPr/>
        </p:nvSpPr>
        <p:spPr>
          <a:xfrm>
            <a:off x="3928515" y="2371930"/>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 name="Sağ Ok 52"/>
          <p:cNvSpPr/>
          <p:nvPr/>
        </p:nvSpPr>
        <p:spPr>
          <a:xfrm>
            <a:off x="8224290" y="2378625"/>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 name="Sağ Ok 54"/>
          <p:cNvSpPr/>
          <p:nvPr/>
        </p:nvSpPr>
        <p:spPr>
          <a:xfrm rot="5400000">
            <a:off x="10176318" y="3419680"/>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7" name="Sağ Ok 56"/>
          <p:cNvSpPr/>
          <p:nvPr/>
        </p:nvSpPr>
        <p:spPr>
          <a:xfrm rot="10800000">
            <a:off x="8201668" y="4568675"/>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8" name="Sağ Ok 57"/>
          <p:cNvSpPr/>
          <p:nvPr/>
        </p:nvSpPr>
        <p:spPr>
          <a:xfrm rot="10800000">
            <a:off x="3933378" y="4566870"/>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TextBox 11"/>
          <p:cNvSpPr txBox="1"/>
          <p:nvPr/>
        </p:nvSpPr>
        <p:spPr>
          <a:xfrm>
            <a:off x="821160" y="3938396"/>
            <a:ext cx="301686" cy="369332"/>
          </a:xfrm>
          <a:prstGeom prst="rect">
            <a:avLst/>
          </a:prstGeom>
          <a:solidFill>
            <a:schemeClr val="bg1"/>
          </a:solidFill>
        </p:spPr>
        <p:txBody>
          <a:bodyPr wrap="none" rtlCol="0">
            <a:spAutoFit/>
          </a:bodyPr>
          <a:lstStyle/>
          <a:p>
            <a:r>
              <a:rPr lang="tr-TR" b="1" dirty="0" smtClean="0">
                <a:solidFill>
                  <a:schemeClr val="accent2">
                    <a:lumMod val="75000"/>
                  </a:schemeClr>
                </a:solidFill>
              </a:rPr>
              <a:t>7</a:t>
            </a:r>
            <a:endParaRPr lang="en-US" b="1" dirty="0">
              <a:solidFill>
                <a:schemeClr val="accent2">
                  <a:lumMod val="75000"/>
                </a:schemeClr>
              </a:solidFill>
            </a:endParaRPr>
          </a:p>
        </p:txBody>
      </p:sp>
      <p:sp>
        <p:nvSpPr>
          <p:cNvPr id="44" name="Oval 43">
            <a:hlinkClick r:id="rId3" action="ppaction://hlinksldjump"/>
          </p:cNvPr>
          <p:cNvSpPr>
            <a:spLocks/>
          </p:cNvSpPr>
          <p:nvPr/>
        </p:nvSpPr>
        <p:spPr>
          <a:xfrm>
            <a:off x="187831" y="3769699"/>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500" b="1" dirty="0">
              <a:solidFill>
                <a:schemeClr val="accent2">
                  <a:lumMod val="75000"/>
                </a:schemeClr>
              </a:solidFill>
              <a:latin typeface="FontAwesome" pitchFamily="2" charset="0"/>
            </a:endParaRPr>
          </a:p>
        </p:txBody>
      </p:sp>
      <p:sp>
        <p:nvSpPr>
          <p:cNvPr id="59" name="Title 2"/>
          <p:cNvSpPr txBox="1">
            <a:spLocks/>
          </p:cNvSpPr>
          <p:nvPr/>
        </p:nvSpPr>
        <p:spPr>
          <a:xfrm>
            <a:off x="185593" y="3041274"/>
            <a:ext cx="3065561" cy="673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tr-TR" sz="1800" b="1" dirty="0">
                <a:solidFill>
                  <a:schemeClr val="accent2">
                    <a:lumMod val="75000"/>
                  </a:schemeClr>
                </a:solidFill>
                <a:latin typeface="+mn-lt"/>
                <a:ea typeface="+mn-ea"/>
                <a:cs typeface="+mn-cs"/>
              </a:rPr>
              <a:t>2018-2019’da Yeni Programlara Geçebilmek İçin</a:t>
            </a:r>
            <a:r>
              <a:rPr lang="tr-TR" sz="1800" b="1" dirty="0" smtClean="0">
                <a:solidFill>
                  <a:schemeClr val="accent2">
                    <a:lumMod val="75000"/>
                  </a:schemeClr>
                </a:solidFill>
                <a:latin typeface="+mn-lt"/>
                <a:ea typeface="+mn-ea"/>
                <a:cs typeface="+mn-cs"/>
              </a:rPr>
              <a:t>…</a:t>
            </a:r>
            <a:endParaRPr lang="en-US" sz="1800" b="1" dirty="0">
              <a:solidFill>
                <a:schemeClr val="accent2">
                  <a:lumMod val="75000"/>
                </a:schemeClr>
              </a:solidFill>
              <a:latin typeface="+mn-lt"/>
              <a:ea typeface="+mn-ea"/>
              <a:cs typeface="+mn-cs"/>
            </a:endParaRPr>
          </a:p>
        </p:txBody>
      </p:sp>
      <p:cxnSp>
        <p:nvCxnSpPr>
          <p:cNvPr id="63" name="Straight Connector 87"/>
          <p:cNvCxnSpPr>
            <a:endCxn id="44" idx="6"/>
          </p:cNvCxnSpPr>
          <p:nvPr/>
        </p:nvCxnSpPr>
        <p:spPr>
          <a:xfrm flipH="1" flipV="1">
            <a:off x="919351" y="4135459"/>
            <a:ext cx="1417753" cy="555399"/>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Title 2"/>
          <p:cNvSpPr txBox="1">
            <a:spLocks/>
          </p:cNvSpPr>
          <p:nvPr/>
        </p:nvSpPr>
        <p:spPr>
          <a:xfrm>
            <a:off x="226789" y="3382577"/>
            <a:ext cx="3530182" cy="673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tr-TR" sz="1800" b="1" dirty="0" smtClean="0">
                <a:solidFill>
                  <a:schemeClr val="accent2">
                    <a:lumMod val="60000"/>
                    <a:lumOff val="40000"/>
                  </a:schemeClr>
                </a:solidFill>
                <a:latin typeface="+mn-lt"/>
                <a:ea typeface="+mn-ea"/>
                <a:cs typeface="+mn-cs"/>
              </a:rPr>
              <a:t>YAPILMASI </a:t>
            </a:r>
            <a:r>
              <a:rPr lang="tr-TR" sz="1800" b="1" dirty="0">
                <a:solidFill>
                  <a:schemeClr val="accent2">
                    <a:lumMod val="60000"/>
                    <a:lumOff val="40000"/>
                  </a:schemeClr>
                </a:solidFill>
                <a:latin typeface="+mn-lt"/>
                <a:ea typeface="+mn-ea"/>
                <a:cs typeface="+mn-cs"/>
              </a:rPr>
              <a:t>GEREKEN HAZIRLIKLAR</a:t>
            </a:r>
            <a:endParaRPr lang="en-US" sz="1800" b="1" dirty="0">
              <a:solidFill>
                <a:schemeClr val="accent2">
                  <a:lumMod val="60000"/>
                  <a:lumOff val="40000"/>
                </a:schemeClr>
              </a:solidFill>
              <a:latin typeface="+mn-lt"/>
              <a:ea typeface="+mn-ea"/>
              <a:cs typeface="+mn-cs"/>
            </a:endParaRPr>
          </a:p>
        </p:txBody>
      </p:sp>
      <p:sp>
        <p:nvSpPr>
          <p:cNvPr id="64" name="Sağ Ok 63"/>
          <p:cNvSpPr/>
          <p:nvPr/>
        </p:nvSpPr>
        <p:spPr>
          <a:xfrm rot="12136978">
            <a:off x="1165287" y="4230999"/>
            <a:ext cx="612936" cy="227502"/>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4" name="Oval 73">
            <a:hlinkClick r:id="" action="ppaction://noaction"/>
          </p:cNvPr>
          <p:cNvSpPr>
            <a:spLocks/>
          </p:cNvSpPr>
          <p:nvPr/>
        </p:nvSpPr>
        <p:spPr>
          <a:xfrm>
            <a:off x="2103013" y="4311350"/>
            <a:ext cx="731520" cy="731520"/>
          </a:xfrm>
          <a:prstGeom prst="ellipse">
            <a:avLst/>
          </a:prstGeom>
          <a:solidFill>
            <a:srgbClr val="7A4A78"/>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1" name="Metin kutusu 60"/>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1600742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Yenilenen </a:t>
            </a:r>
            <a:r>
              <a:rPr lang="tr-TR" sz="4000" b="1" dirty="0" err="1"/>
              <a:t>Müfredatlarda</a:t>
            </a:r>
            <a:r>
              <a:rPr lang="tr-TR" sz="4000" b="1" dirty="0"/>
              <a:t> Değerler ve </a:t>
            </a:r>
            <a:r>
              <a:rPr lang="tr-TR" sz="4000" b="1" dirty="0" smtClean="0"/>
              <a:t/>
            </a:r>
            <a:br>
              <a:rPr lang="tr-TR" sz="4000" b="1" dirty="0" smtClean="0"/>
            </a:br>
            <a:r>
              <a:rPr lang="tr-TR" sz="4000" b="1" dirty="0" smtClean="0"/>
              <a:t>Değerlere İlişkin Tutum </a:t>
            </a:r>
            <a:r>
              <a:rPr lang="tr-TR" sz="4000" b="1" dirty="0"/>
              <a:t>ve Davranışlar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9" b="4733"/>
          <a:stretch/>
        </p:blipFill>
        <p:spPr bwMode="auto">
          <a:xfrm>
            <a:off x="180972" y="1271588"/>
            <a:ext cx="11896727" cy="76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981" y="2038350"/>
            <a:ext cx="11896727" cy="4632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9907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Yenilenen </a:t>
            </a:r>
            <a:r>
              <a:rPr lang="tr-TR" sz="4000" b="1" dirty="0" err="1"/>
              <a:t>Müfredatlarda</a:t>
            </a:r>
            <a:r>
              <a:rPr lang="tr-TR" sz="4000" b="1" dirty="0"/>
              <a:t> Değerler ve </a:t>
            </a:r>
            <a:r>
              <a:rPr lang="tr-TR" sz="4000" b="1" dirty="0" smtClean="0"/>
              <a:t/>
            </a:r>
            <a:br>
              <a:rPr lang="tr-TR" sz="4000" b="1" dirty="0" smtClean="0"/>
            </a:br>
            <a:r>
              <a:rPr lang="tr-TR" sz="4000" b="1" dirty="0" smtClean="0"/>
              <a:t>Değerlere İlişkin Tutum </a:t>
            </a:r>
            <a:r>
              <a:rPr lang="tr-TR" sz="4000" b="1" dirty="0"/>
              <a:t>ve Davranışlar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9" b="4733"/>
          <a:stretch/>
        </p:blipFill>
        <p:spPr bwMode="auto">
          <a:xfrm>
            <a:off x="180972" y="1271588"/>
            <a:ext cx="11896727" cy="76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981" y="2038350"/>
            <a:ext cx="11896727" cy="4662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4177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3970318"/>
          </a:xfrm>
          <a:prstGeom prst="rect">
            <a:avLst/>
          </a:prstGeom>
        </p:spPr>
        <p:txBody>
          <a:bodyPr wrap="square">
            <a:spAutoFit/>
          </a:bodyPr>
          <a:lstStyle/>
          <a:p>
            <a:pPr marL="514350" indent="-514350">
              <a:buAutoNum type="arabicParenR"/>
            </a:pPr>
            <a:r>
              <a:rPr lang="tr-TR" sz="2800" b="1" dirty="0" smtClean="0"/>
              <a:t>Ana </a:t>
            </a:r>
            <a:r>
              <a:rPr lang="tr-TR" sz="2800" b="1" dirty="0"/>
              <a:t>dilde </a:t>
            </a:r>
            <a:r>
              <a:rPr lang="tr-TR" sz="2800" b="1" dirty="0" smtClean="0"/>
              <a:t>İletişim</a:t>
            </a:r>
          </a:p>
          <a:p>
            <a:endParaRPr lang="tr-TR" sz="2800" b="1" dirty="0"/>
          </a:p>
          <a:p>
            <a:pPr marL="457200" indent="-457200">
              <a:buFont typeface="Arial" pitchFamily="34" charset="0"/>
              <a:buChar char="•"/>
            </a:pPr>
            <a:r>
              <a:rPr lang="tr-TR" sz="2800" dirty="0" smtClean="0"/>
              <a:t>Yazılı</a:t>
            </a:r>
            <a:r>
              <a:rPr lang="tr-TR" sz="2800" dirty="0"/>
              <a:t>, sözlü ve sözlü olmayan iletişim araçlarını kullanarak etkili şekilde </a:t>
            </a:r>
            <a:r>
              <a:rPr lang="tr-TR" sz="2800" dirty="0" smtClean="0"/>
              <a:t>iletişim kurma.</a:t>
            </a:r>
            <a:endParaRPr lang="tr-TR" sz="2800" dirty="0"/>
          </a:p>
          <a:p>
            <a:pPr marL="457200" indent="-457200">
              <a:buFont typeface="Arial" pitchFamily="34" charset="0"/>
              <a:buChar char="•"/>
            </a:pPr>
            <a:r>
              <a:rPr lang="tr-TR" sz="2800" dirty="0" smtClean="0"/>
              <a:t>Ortamın </a:t>
            </a:r>
            <a:r>
              <a:rPr lang="tr-TR" sz="2800" dirty="0"/>
              <a:t>gereklilikleri doğrultusunda iletişim kurma</a:t>
            </a:r>
            <a:r>
              <a:rPr lang="tr-TR" sz="2800" dirty="0" smtClean="0"/>
              <a:t>.</a:t>
            </a:r>
            <a:endParaRPr lang="tr-TR" sz="2800" dirty="0"/>
          </a:p>
          <a:p>
            <a:pPr marL="457200" indent="-457200">
              <a:buFont typeface="Arial" pitchFamily="34" charset="0"/>
              <a:buChar char="•"/>
            </a:pPr>
            <a:r>
              <a:rPr lang="tr-TR" sz="2800" dirty="0" smtClean="0"/>
              <a:t>Duygu</a:t>
            </a:r>
            <a:r>
              <a:rPr lang="tr-TR" sz="2800" dirty="0"/>
              <a:t>, düşünce ve görüşlerini sözlü ve yazılı olarak ortama uygun ve ikna </a:t>
            </a:r>
            <a:r>
              <a:rPr lang="tr-TR" sz="2800" dirty="0" smtClean="0"/>
              <a:t>edici şekilde </a:t>
            </a:r>
            <a:r>
              <a:rPr lang="tr-TR" sz="2800" dirty="0"/>
              <a:t>ifade etme</a:t>
            </a:r>
            <a:r>
              <a:rPr lang="tr-TR" sz="2800" dirty="0" smtClean="0"/>
              <a:t>.</a:t>
            </a:r>
            <a:endParaRPr lang="tr-TR" sz="2800" dirty="0"/>
          </a:p>
          <a:p>
            <a:pPr marL="457200" indent="-457200">
              <a:buFont typeface="Arial" pitchFamily="34" charset="0"/>
              <a:buChar char="•"/>
            </a:pPr>
            <a:r>
              <a:rPr lang="tr-TR" sz="2800" dirty="0" smtClean="0"/>
              <a:t>Dil </a:t>
            </a:r>
            <a:r>
              <a:rPr lang="tr-TR" sz="2800" dirty="0"/>
              <a:t>becerilerini olumlu ve sosyal olarak sorumlu/sağduyulu şekilde kullanma.</a:t>
            </a:r>
          </a:p>
        </p:txBody>
      </p:sp>
    </p:spTree>
    <p:extLst>
      <p:ext uri="{BB962C8B-B14F-4D97-AF65-F5344CB8AC3E}">
        <p14:creationId xmlns:p14="http://schemas.microsoft.com/office/powerpoint/2010/main" val="30261240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4832092"/>
          </a:xfrm>
          <a:prstGeom prst="rect">
            <a:avLst/>
          </a:prstGeom>
        </p:spPr>
        <p:txBody>
          <a:bodyPr wrap="square">
            <a:spAutoFit/>
          </a:bodyPr>
          <a:lstStyle/>
          <a:p>
            <a:r>
              <a:rPr lang="tr-TR" sz="2800" b="1" dirty="0"/>
              <a:t>2) Yabancı dillerde </a:t>
            </a:r>
            <a:r>
              <a:rPr lang="tr-TR" sz="2800" b="1" dirty="0" smtClean="0"/>
              <a:t>iletişim</a:t>
            </a:r>
          </a:p>
          <a:p>
            <a:endParaRPr lang="tr-TR" sz="2800" b="1" dirty="0"/>
          </a:p>
          <a:p>
            <a:pPr marL="457200" indent="-457200">
              <a:buFont typeface="Arial" pitchFamily="34" charset="0"/>
              <a:buChar char="•"/>
            </a:pPr>
            <a:r>
              <a:rPr lang="tr-TR" sz="2800" dirty="0" smtClean="0"/>
              <a:t>Toplumsal </a:t>
            </a:r>
            <a:r>
              <a:rPr lang="tr-TR" sz="2800" dirty="0"/>
              <a:t>gelenekleri, kültürel ögeleri, dil çeşitliliğini fark etme ve takdir etme.</a:t>
            </a:r>
          </a:p>
          <a:p>
            <a:pPr marL="457200" indent="-457200">
              <a:buFont typeface="Arial" pitchFamily="34" charset="0"/>
              <a:buChar char="•"/>
            </a:pPr>
            <a:r>
              <a:rPr lang="tr-TR" sz="2800" dirty="0" smtClean="0"/>
              <a:t>Sözlü </a:t>
            </a:r>
            <a:r>
              <a:rPr lang="tr-TR" sz="2800" dirty="0"/>
              <a:t>ve yazılı mesajları anlama.</a:t>
            </a:r>
          </a:p>
          <a:p>
            <a:pPr marL="457200" indent="-457200">
              <a:buFont typeface="Arial" pitchFamily="34" charset="0"/>
              <a:buChar char="•"/>
            </a:pPr>
            <a:r>
              <a:rPr lang="tr-TR" sz="2800" dirty="0" smtClean="0"/>
              <a:t>İhtiyaçları </a:t>
            </a:r>
            <a:r>
              <a:rPr lang="tr-TR" sz="2800" dirty="0"/>
              <a:t>doğrultusunda metinler okuma, okuduğunu anlama ve metin üretme.</a:t>
            </a:r>
          </a:p>
          <a:p>
            <a:pPr marL="457200" indent="-457200">
              <a:buFont typeface="Arial" pitchFamily="34" charset="0"/>
              <a:buChar char="•"/>
            </a:pPr>
            <a:r>
              <a:rPr lang="tr-TR" sz="2800" dirty="0" smtClean="0"/>
              <a:t>Hayat </a:t>
            </a:r>
            <a:r>
              <a:rPr lang="tr-TR" sz="2800" dirty="0"/>
              <a:t>boyu öğrenmenin parçası olarak resmî olmayan dili (günlük konuşma </a:t>
            </a:r>
            <a:r>
              <a:rPr lang="tr-TR" sz="2800" dirty="0" smtClean="0"/>
              <a:t>dilini) öğrenme</a:t>
            </a:r>
            <a:r>
              <a:rPr lang="tr-TR" sz="2800" dirty="0"/>
              <a:t>.</a:t>
            </a:r>
          </a:p>
          <a:p>
            <a:pPr marL="457200" indent="-457200">
              <a:buFont typeface="Arial" pitchFamily="34" charset="0"/>
              <a:buChar char="•"/>
            </a:pPr>
            <a:r>
              <a:rPr lang="tr-TR" sz="2800" dirty="0" smtClean="0"/>
              <a:t>Kültürel </a:t>
            </a:r>
            <a:r>
              <a:rPr lang="tr-TR" sz="2800" dirty="0"/>
              <a:t>çeşitliliğe saygı duyma.</a:t>
            </a:r>
          </a:p>
          <a:p>
            <a:pPr marL="457200" indent="-457200">
              <a:buFont typeface="Arial" pitchFamily="34" charset="0"/>
              <a:buChar char="•"/>
            </a:pPr>
            <a:r>
              <a:rPr lang="tr-TR" sz="2800" dirty="0" smtClean="0"/>
              <a:t>Dil </a:t>
            </a:r>
            <a:r>
              <a:rPr lang="tr-TR" sz="2800" dirty="0"/>
              <a:t>öğrenmeye ve uluslararası iletişime merak ve ilgi duyma.</a:t>
            </a:r>
          </a:p>
        </p:txBody>
      </p:sp>
    </p:spTree>
    <p:extLst>
      <p:ext uri="{BB962C8B-B14F-4D97-AF65-F5344CB8AC3E}">
        <p14:creationId xmlns:p14="http://schemas.microsoft.com/office/powerpoint/2010/main" val="19990109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4832092"/>
          </a:xfrm>
          <a:prstGeom prst="rect">
            <a:avLst/>
          </a:prstGeom>
        </p:spPr>
        <p:txBody>
          <a:bodyPr wrap="square">
            <a:spAutoFit/>
          </a:bodyPr>
          <a:lstStyle/>
          <a:p>
            <a:r>
              <a:rPr lang="tr-TR" sz="2800" b="1" dirty="0"/>
              <a:t>3) Matematik </a:t>
            </a:r>
            <a:r>
              <a:rPr lang="tr-TR" sz="2800" b="1" dirty="0" smtClean="0"/>
              <a:t>yeterliği</a:t>
            </a:r>
          </a:p>
          <a:p>
            <a:pPr marL="457200" indent="-457200">
              <a:buFont typeface="Arial" pitchFamily="34" charset="0"/>
              <a:buChar char="•"/>
            </a:pPr>
            <a:endParaRPr lang="tr-TR" sz="2800" b="1" dirty="0"/>
          </a:p>
          <a:p>
            <a:pPr marL="457200" indent="-457200">
              <a:buFont typeface="Arial" pitchFamily="34" charset="0"/>
              <a:buChar char="•"/>
            </a:pPr>
            <a:r>
              <a:rPr lang="tr-TR" sz="2800" dirty="0" smtClean="0"/>
              <a:t>Matematik </a:t>
            </a:r>
            <a:r>
              <a:rPr lang="tr-TR" sz="2800" dirty="0"/>
              <a:t>teorilerini, ölçümleri, temel işlemleri, formülleri, gösterimleri bilme.</a:t>
            </a:r>
          </a:p>
          <a:p>
            <a:pPr marL="457200" indent="-457200">
              <a:buFont typeface="Arial" pitchFamily="34" charset="0"/>
              <a:buChar char="•"/>
            </a:pPr>
            <a:r>
              <a:rPr lang="tr-TR" sz="2800" dirty="0" smtClean="0"/>
              <a:t>Matematik </a:t>
            </a:r>
            <a:r>
              <a:rPr lang="tr-TR" sz="2800" dirty="0"/>
              <a:t>kavram ve terimlerini anlama ve kullanma.</a:t>
            </a:r>
          </a:p>
          <a:p>
            <a:pPr marL="457200" indent="-457200">
              <a:buFont typeface="Arial" pitchFamily="34" charset="0"/>
              <a:buChar char="•"/>
            </a:pPr>
            <a:r>
              <a:rPr lang="tr-TR" sz="2800" dirty="0" smtClean="0"/>
              <a:t>Günlük </a:t>
            </a:r>
            <a:r>
              <a:rPr lang="tr-TR" sz="2800" dirty="0"/>
              <a:t>hayat durumlarında karşılaşılan problemlerin çözümünde </a:t>
            </a:r>
            <a:r>
              <a:rPr lang="tr-TR" sz="2800" dirty="0" smtClean="0"/>
              <a:t>matematiksel düşünme </a:t>
            </a:r>
            <a:r>
              <a:rPr lang="tr-TR" sz="2800" dirty="0"/>
              <a:t>tarzını (mantıksal ve uzamsal düşünme) ve sunumunu (formüller, </a:t>
            </a:r>
            <a:r>
              <a:rPr lang="tr-TR" sz="2800" dirty="0" smtClean="0"/>
              <a:t>modeller, yapılar</a:t>
            </a:r>
            <a:r>
              <a:rPr lang="tr-TR" sz="2800" dirty="0"/>
              <a:t>, grafikler, tablolar) kullanma.</a:t>
            </a:r>
          </a:p>
          <a:p>
            <a:pPr marL="457200" indent="-457200">
              <a:buFont typeface="Arial" pitchFamily="34" charset="0"/>
              <a:buChar char="•"/>
            </a:pPr>
            <a:r>
              <a:rPr lang="tr-TR" sz="2800" dirty="0" smtClean="0"/>
              <a:t>Temel </a:t>
            </a:r>
            <a:r>
              <a:rPr lang="tr-TR" sz="2800" dirty="0"/>
              <a:t>matematik prensiplerini ve işlemlerini günlük durumlarda (evde ve/veya </a:t>
            </a:r>
            <a:r>
              <a:rPr lang="tr-TR" sz="2800" dirty="0" smtClean="0"/>
              <a:t>işte) uygulama</a:t>
            </a:r>
            <a:r>
              <a:rPr lang="tr-TR" sz="2800" dirty="0"/>
              <a:t>.</a:t>
            </a:r>
          </a:p>
          <a:p>
            <a:pPr marL="457200" indent="-457200">
              <a:buFont typeface="Arial" pitchFamily="34" charset="0"/>
              <a:buChar char="•"/>
            </a:pPr>
            <a:r>
              <a:rPr lang="tr-TR" sz="2800" dirty="0" smtClean="0"/>
              <a:t>Matematiğe </a:t>
            </a:r>
            <a:r>
              <a:rPr lang="tr-TR" sz="2800" dirty="0"/>
              <a:t>karşı olumlu tutum geliştirme.</a:t>
            </a:r>
          </a:p>
        </p:txBody>
      </p:sp>
    </p:spTree>
    <p:extLst>
      <p:ext uri="{BB962C8B-B14F-4D97-AF65-F5344CB8AC3E}">
        <p14:creationId xmlns:p14="http://schemas.microsoft.com/office/powerpoint/2010/main" val="39668058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4832092"/>
          </a:xfrm>
          <a:prstGeom prst="rect">
            <a:avLst/>
          </a:prstGeom>
        </p:spPr>
        <p:txBody>
          <a:bodyPr wrap="square">
            <a:spAutoFit/>
          </a:bodyPr>
          <a:lstStyle/>
          <a:p>
            <a:r>
              <a:rPr lang="tr-TR" sz="2800" b="1" dirty="0"/>
              <a:t>4) Bilim ve teknoloji </a:t>
            </a:r>
            <a:r>
              <a:rPr lang="tr-TR" sz="2800" b="1" dirty="0" smtClean="0"/>
              <a:t>yeterliği</a:t>
            </a:r>
          </a:p>
          <a:p>
            <a:endParaRPr lang="tr-TR" sz="2800" b="1" dirty="0"/>
          </a:p>
          <a:p>
            <a:pPr marL="457200" indent="-457200">
              <a:buFont typeface="Arial" pitchFamily="34" charset="0"/>
              <a:buChar char="•"/>
            </a:pPr>
            <a:r>
              <a:rPr lang="tr-TR" sz="2800" dirty="0" smtClean="0"/>
              <a:t>Doğal </a:t>
            </a:r>
            <a:r>
              <a:rPr lang="tr-TR" sz="2800" dirty="0"/>
              <a:t>hayatı anlamak için sorular sorma ve delile dayalı sonuç çıkarma.</a:t>
            </a:r>
          </a:p>
          <a:p>
            <a:pPr marL="457200" indent="-457200">
              <a:buFont typeface="Arial" pitchFamily="34" charset="0"/>
              <a:buChar char="•"/>
            </a:pPr>
            <a:r>
              <a:rPr lang="tr-TR" sz="2800" dirty="0" smtClean="0"/>
              <a:t>İnsan </a:t>
            </a:r>
            <a:r>
              <a:rPr lang="tr-TR" sz="2800" dirty="0"/>
              <a:t>eylemlerinin sebep olduğu değişimleri kavrama.</a:t>
            </a:r>
          </a:p>
          <a:p>
            <a:pPr marL="457200" indent="-457200">
              <a:buFont typeface="Arial" pitchFamily="34" charset="0"/>
              <a:buChar char="•"/>
            </a:pPr>
            <a:r>
              <a:rPr lang="tr-TR" sz="2800" dirty="0" smtClean="0"/>
              <a:t>Bireysel </a:t>
            </a:r>
            <a:r>
              <a:rPr lang="tr-TR" sz="2800" dirty="0"/>
              <a:t>olarak doğal hayata karşı sorumluluklarını kavrama.</a:t>
            </a:r>
          </a:p>
          <a:p>
            <a:pPr marL="457200" indent="-457200">
              <a:buFont typeface="Arial" pitchFamily="34" charset="0"/>
              <a:buChar char="•"/>
            </a:pPr>
            <a:r>
              <a:rPr lang="tr-TR" sz="2800" dirty="0" smtClean="0"/>
              <a:t>Doğal </a:t>
            </a:r>
            <a:r>
              <a:rPr lang="tr-TR" sz="2800" dirty="0"/>
              <a:t>hayata ilişkin temel prensipleri, temel bilimsel kavramları, </a:t>
            </a:r>
            <a:r>
              <a:rPr lang="tr-TR" sz="2800" dirty="0" smtClean="0"/>
              <a:t>metotları, teknolojiyi</a:t>
            </a:r>
            <a:r>
              <a:rPr lang="tr-TR" sz="2800" dirty="0"/>
              <a:t>, teknolojik ürünleri ve işlemleri bilme.</a:t>
            </a:r>
          </a:p>
          <a:p>
            <a:pPr marL="457200" indent="-457200">
              <a:buFont typeface="Arial" pitchFamily="34" charset="0"/>
              <a:buChar char="•"/>
            </a:pPr>
            <a:r>
              <a:rPr lang="tr-TR" sz="2800" dirty="0" smtClean="0"/>
              <a:t>Bilim </a:t>
            </a:r>
            <a:r>
              <a:rPr lang="tr-TR" sz="2800" dirty="0"/>
              <a:t>ve teknolojinin doğal hayat üzerindeki etkisini kavrama.</a:t>
            </a:r>
          </a:p>
          <a:p>
            <a:pPr marL="457200" indent="-457200">
              <a:buFont typeface="Arial" pitchFamily="34" charset="0"/>
              <a:buChar char="•"/>
            </a:pPr>
            <a:r>
              <a:rPr lang="tr-TR" sz="2800" dirty="0" smtClean="0"/>
              <a:t>Bilimsel </a:t>
            </a:r>
            <a:r>
              <a:rPr lang="tr-TR" sz="2800" dirty="0"/>
              <a:t>sorgulamanın özelliklerini kavrama.</a:t>
            </a:r>
          </a:p>
          <a:p>
            <a:pPr marL="457200" indent="-457200">
              <a:buFont typeface="Arial" pitchFamily="34" charset="0"/>
              <a:buChar char="•"/>
            </a:pPr>
            <a:r>
              <a:rPr lang="tr-TR" sz="2800" dirty="0" smtClean="0"/>
              <a:t>Sebep </a:t>
            </a:r>
            <a:r>
              <a:rPr lang="tr-TR" sz="2800" dirty="0"/>
              <a:t>sonuç ilişkisi kurma.</a:t>
            </a:r>
          </a:p>
          <a:p>
            <a:pPr marL="457200" indent="-457200">
              <a:buFont typeface="Arial" pitchFamily="34" charset="0"/>
              <a:buChar char="•"/>
            </a:pPr>
            <a:r>
              <a:rPr lang="tr-TR" sz="2800" dirty="0" smtClean="0"/>
              <a:t>Etik </a:t>
            </a:r>
            <a:r>
              <a:rPr lang="tr-TR" sz="2800" dirty="0"/>
              <a:t>ve güvenlikle ilgili konular hakkında bilgi sahibi olma.</a:t>
            </a:r>
          </a:p>
        </p:txBody>
      </p:sp>
    </p:spTree>
    <p:extLst>
      <p:ext uri="{BB962C8B-B14F-4D97-AF65-F5344CB8AC3E}">
        <p14:creationId xmlns:p14="http://schemas.microsoft.com/office/powerpoint/2010/main" val="31612715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4401205"/>
          </a:xfrm>
          <a:prstGeom prst="rect">
            <a:avLst/>
          </a:prstGeom>
        </p:spPr>
        <p:txBody>
          <a:bodyPr wrap="square">
            <a:spAutoFit/>
          </a:bodyPr>
          <a:lstStyle/>
          <a:p>
            <a:r>
              <a:rPr lang="tr-TR" sz="2800" b="1" dirty="0"/>
              <a:t>5) Dijital </a:t>
            </a:r>
            <a:r>
              <a:rPr lang="tr-TR" sz="2800" b="1" dirty="0" smtClean="0"/>
              <a:t>yeterlik</a:t>
            </a:r>
          </a:p>
          <a:p>
            <a:endParaRPr lang="tr-TR" sz="2800" b="1" dirty="0"/>
          </a:p>
          <a:p>
            <a:pPr marL="457200" indent="-457200">
              <a:buFont typeface="Arial" pitchFamily="34" charset="0"/>
              <a:buChar char="•"/>
            </a:pPr>
            <a:r>
              <a:rPr lang="tr-TR" sz="2800" dirty="0" smtClean="0"/>
              <a:t>Bilgi </a:t>
            </a:r>
            <a:r>
              <a:rPr lang="tr-TR" sz="2800" dirty="0"/>
              <a:t>çağı teknolojilerinin yapısını, günlük hayat durumlarındaki (kişisel, sosyal ve </a:t>
            </a:r>
            <a:r>
              <a:rPr lang="tr-TR" sz="2800" dirty="0" smtClean="0"/>
              <a:t>iş hayatında</a:t>
            </a:r>
            <a:r>
              <a:rPr lang="tr-TR" sz="2800" dirty="0"/>
              <a:t>) rolünü ve sağladığı fırsatları kavrama.</a:t>
            </a:r>
          </a:p>
          <a:p>
            <a:pPr marL="457200" indent="-457200">
              <a:buFont typeface="Arial" pitchFamily="34" charset="0"/>
              <a:buChar char="•"/>
            </a:pPr>
            <a:r>
              <a:rPr lang="tr-TR" sz="2800" dirty="0" smtClean="0"/>
              <a:t>Temel </a:t>
            </a:r>
            <a:r>
              <a:rPr lang="tr-TR" sz="2800" dirty="0"/>
              <a:t>bilgisayar uygulamalarını (</a:t>
            </a:r>
            <a:r>
              <a:rPr lang="tr-TR" sz="2800" dirty="0" err="1"/>
              <a:t>word</a:t>
            </a:r>
            <a:r>
              <a:rPr lang="tr-TR" sz="2800" dirty="0"/>
              <a:t> işlemcisi, veri tabanları, bilgi depolama </a:t>
            </a:r>
            <a:r>
              <a:rPr lang="tr-TR" sz="2800" dirty="0" smtClean="0"/>
              <a:t>ve yönetme </a:t>
            </a:r>
            <a:r>
              <a:rPr lang="tr-TR" sz="2800" dirty="0"/>
              <a:t>vb.) kavrama.</a:t>
            </a:r>
          </a:p>
          <a:p>
            <a:pPr marL="457200" indent="-457200">
              <a:buFont typeface="Arial" pitchFamily="34" charset="0"/>
              <a:buChar char="•"/>
            </a:pPr>
            <a:r>
              <a:rPr lang="tr-TR" sz="2800" dirty="0" smtClean="0"/>
              <a:t>İş</a:t>
            </a:r>
            <a:r>
              <a:rPr lang="tr-TR" sz="2800" dirty="0"/>
              <a:t>, bilgi paylaşımı, öğrenme ve araştırma, boş zamanlarını nitelikli bir </a:t>
            </a:r>
            <a:r>
              <a:rPr lang="tr-TR" sz="2800" dirty="0" smtClean="0"/>
              <a:t>biçimde geçirmek </a:t>
            </a:r>
            <a:r>
              <a:rPr lang="tr-TR" sz="2800" dirty="0"/>
              <a:t>için İnternet ve elektronik medyanın (e-posta, İnternet araçları) </a:t>
            </a:r>
            <a:r>
              <a:rPr lang="tr-TR" sz="2800" dirty="0" smtClean="0"/>
              <a:t>fırsatlarını ve </a:t>
            </a:r>
            <a:r>
              <a:rPr lang="tr-TR" sz="2800" dirty="0"/>
              <a:t>potansiyel risklerini kavrama.</a:t>
            </a:r>
          </a:p>
          <a:p>
            <a:pPr marL="457200" indent="-457200">
              <a:buFont typeface="Arial" pitchFamily="34" charset="0"/>
              <a:buChar char="•"/>
            </a:pPr>
            <a:r>
              <a:rPr lang="tr-TR" sz="2800" dirty="0" smtClean="0"/>
              <a:t>Mevcut </a:t>
            </a:r>
            <a:r>
              <a:rPr lang="tr-TR" sz="2800" dirty="0"/>
              <a:t>bilginin ve bilgi kaynaklarının güvenilirliğini sorgulama</a:t>
            </a:r>
            <a:r>
              <a:rPr lang="tr-TR" sz="2800" dirty="0" smtClean="0"/>
              <a:t>.</a:t>
            </a:r>
            <a:endParaRPr lang="tr-TR" sz="2800" dirty="0"/>
          </a:p>
        </p:txBody>
      </p:sp>
    </p:spTree>
    <p:extLst>
      <p:ext uri="{BB962C8B-B14F-4D97-AF65-F5344CB8AC3E}">
        <p14:creationId xmlns:p14="http://schemas.microsoft.com/office/powerpoint/2010/main" val="15099218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5262979"/>
          </a:xfrm>
          <a:prstGeom prst="rect">
            <a:avLst/>
          </a:prstGeom>
        </p:spPr>
        <p:txBody>
          <a:bodyPr wrap="square">
            <a:spAutoFit/>
          </a:bodyPr>
          <a:lstStyle/>
          <a:p>
            <a:r>
              <a:rPr lang="tr-TR" sz="2800" b="1" dirty="0"/>
              <a:t>5) Dijital </a:t>
            </a:r>
            <a:r>
              <a:rPr lang="tr-TR" sz="2800" b="1" dirty="0" smtClean="0"/>
              <a:t>yeterlik</a:t>
            </a:r>
          </a:p>
          <a:p>
            <a:endParaRPr lang="tr-TR" sz="2800" b="1" dirty="0"/>
          </a:p>
          <a:p>
            <a:pPr marL="457200" indent="-457200">
              <a:buFont typeface="Arial" pitchFamily="34" charset="0"/>
              <a:buChar char="•"/>
            </a:pPr>
            <a:r>
              <a:rPr lang="tr-TR" sz="2800" dirty="0" smtClean="0"/>
              <a:t>Etkileşimli </a:t>
            </a:r>
            <a:r>
              <a:rPr lang="tr-TR" sz="2800" dirty="0"/>
              <a:t>medyanın kullanımında dikkat edilmesi gereken yasal ve etik </a:t>
            </a:r>
            <a:r>
              <a:rPr lang="tr-TR" sz="2800" dirty="0" smtClean="0"/>
              <a:t>prensipleri kavrama </a:t>
            </a:r>
            <a:r>
              <a:rPr lang="tr-TR" sz="2800" dirty="0"/>
              <a:t>ve etkileşimli medyayı sorumluluk sahibi bir biçimde kullanma.</a:t>
            </a:r>
          </a:p>
          <a:p>
            <a:pPr marL="457200" indent="-457200">
              <a:buFont typeface="Arial" pitchFamily="34" charset="0"/>
              <a:buChar char="•"/>
            </a:pPr>
            <a:r>
              <a:rPr lang="tr-TR" sz="2800" dirty="0" smtClean="0"/>
              <a:t>Bilgiyi </a:t>
            </a:r>
            <a:r>
              <a:rPr lang="tr-TR" sz="2800" dirty="0"/>
              <a:t>araştırma, toplama, </a:t>
            </a:r>
            <a:r>
              <a:rPr lang="tr-TR" sz="2800" dirty="0" err="1"/>
              <a:t>işlemleme</a:t>
            </a:r>
            <a:r>
              <a:rPr lang="tr-TR" sz="2800" dirty="0"/>
              <a:t>, eleştirel ve sistematik şekilde kullanma.</a:t>
            </a:r>
          </a:p>
          <a:p>
            <a:pPr marL="457200" indent="-457200">
              <a:buFont typeface="Arial" pitchFamily="34" charset="0"/>
              <a:buChar char="•"/>
            </a:pPr>
            <a:r>
              <a:rPr lang="tr-TR" sz="2800" dirty="0" smtClean="0"/>
              <a:t>Sunulan </a:t>
            </a:r>
            <a:r>
              <a:rPr lang="tr-TR" sz="2800" dirty="0"/>
              <a:t>bilgilerin güvenilirliğini sorgulama.</a:t>
            </a:r>
          </a:p>
          <a:p>
            <a:pPr marL="457200" indent="-457200">
              <a:buFont typeface="Arial" pitchFamily="34" charset="0"/>
              <a:buChar char="•"/>
            </a:pPr>
            <a:r>
              <a:rPr lang="tr-TR" sz="2800" dirty="0" smtClean="0"/>
              <a:t>Bilgi </a:t>
            </a:r>
            <a:r>
              <a:rPr lang="tr-TR" sz="2800" dirty="0"/>
              <a:t>üretmek, sunmak ve kavramak için gerekli araçları kullanma.</a:t>
            </a:r>
          </a:p>
          <a:p>
            <a:pPr marL="457200" indent="-457200">
              <a:buFont typeface="Arial" pitchFamily="34" charset="0"/>
              <a:buChar char="•"/>
            </a:pPr>
            <a:r>
              <a:rPr lang="tr-TR" sz="2800" dirty="0" smtClean="0"/>
              <a:t>İnternet </a:t>
            </a:r>
            <a:r>
              <a:rPr lang="tr-TR" sz="2800" dirty="0"/>
              <a:t>tabanlı servislere erişme, bunları araştırma ve kullanma.</a:t>
            </a:r>
          </a:p>
          <a:p>
            <a:pPr marL="457200" indent="-457200">
              <a:buFont typeface="Arial" pitchFamily="34" charset="0"/>
              <a:buChar char="•"/>
            </a:pPr>
            <a:r>
              <a:rPr lang="tr-TR" sz="2800" dirty="0" smtClean="0"/>
              <a:t>Bilgi </a:t>
            </a:r>
            <a:r>
              <a:rPr lang="tr-TR" sz="2800" dirty="0"/>
              <a:t>çağı teknolojilerini kültürel, sosyal ve/veya profesyonel amaçlarla kullanma.</a:t>
            </a:r>
          </a:p>
        </p:txBody>
      </p:sp>
    </p:spTree>
    <p:extLst>
      <p:ext uri="{BB962C8B-B14F-4D97-AF65-F5344CB8AC3E}">
        <p14:creationId xmlns:p14="http://schemas.microsoft.com/office/powerpoint/2010/main" val="25579551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5262979"/>
          </a:xfrm>
          <a:prstGeom prst="rect">
            <a:avLst/>
          </a:prstGeom>
        </p:spPr>
        <p:txBody>
          <a:bodyPr wrap="square">
            <a:spAutoFit/>
          </a:bodyPr>
          <a:lstStyle/>
          <a:p>
            <a:r>
              <a:rPr lang="tr-TR" sz="2800" b="1" dirty="0"/>
              <a:t>6) Öğrenmeyi </a:t>
            </a:r>
            <a:r>
              <a:rPr lang="tr-TR" sz="2800" b="1" dirty="0" smtClean="0"/>
              <a:t>öğrenme</a:t>
            </a:r>
          </a:p>
          <a:p>
            <a:pPr marL="457200" indent="-457200">
              <a:buFont typeface="Arial" pitchFamily="34" charset="0"/>
              <a:buChar char="•"/>
            </a:pPr>
            <a:endParaRPr lang="tr-TR" sz="2800" b="1" dirty="0"/>
          </a:p>
          <a:p>
            <a:pPr marL="457200" indent="-457200">
              <a:buFont typeface="Arial" pitchFamily="34" charset="0"/>
              <a:buChar char="•"/>
            </a:pPr>
            <a:r>
              <a:rPr lang="tr-TR" sz="2800" dirty="0" smtClean="0"/>
              <a:t>İş </a:t>
            </a:r>
            <a:r>
              <a:rPr lang="tr-TR" sz="2800" dirty="0"/>
              <a:t>ya da kariyer hedefleri için gerekli yeterlik, bilgi, beceri ve nitelikleri bilme.</a:t>
            </a:r>
          </a:p>
          <a:p>
            <a:pPr marL="457200" indent="-457200">
              <a:buFont typeface="Arial" pitchFamily="34" charset="0"/>
              <a:buChar char="•"/>
            </a:pPr>
            <a:r>
              <a:rPr lang="tr-TR" sz="2800" dirty="0" smtClean="0"/>
              <a:t>Kendi </a:t>
            </a:r>
            <a:r>
              <a:rPr lang="tr-TR" sz="2800" dirty="0"/>
              <a:t>öğrenme stratejilerini, güçlü ve zayıf yönlerini bilme.</a:t>
            </a:r>
          </a:p>
          <a:p>
            <a:pPr marL="457200" indent="-457200">
              <a:buFont typeface="Arial" pitchFamily="34" charset="0"/>
              <a:buChar char="•"/>
            </a:pPr>
            <a:r>
              <a:rPr lang="tr-TR" sz="2800" dirty="0" smtClean="0"/>
              <a:t>Eğitim</a:t>
            </a:r>
            <a:r>
              <a:rPr lang="tr-TR" sz="2800" dirty="0"/>
              <a:t>, hizmet içi eğitim, rehberlik, danışmanlık fırsatlarını araştırma.</a:t>
            </a:r>
          </a:p>
          <a:p>
            <a:pPr marL="457200" indent="-457200">
              <a:buFont typeface="Arial" pitchFamily="34" charset="0"/>
              <a:buChar char="•"/>
            </a:pPr>
            <a:r>
              <a:rPr lang="tr-TR" sz="2800" dirty="0" smtClean="0"/>
              <a:t>Daha </a:t>
            </a:r>
            <a:r>
              <a:rPr lang="tr-TR" sz="2800" dirty="0"/>
              <a:t>sonraki öğrenmeler için gerekli okuryazarlık, matematiksel beceri ve </a:t>
            </a:r>
            <a:r>
              <a:rPr lang="tr-TR" sz="2800" dirty="0" smtClean="0"/>
              <a:t>bilgi iletişim </a:t>
            </a:r>
            <a:r>
              <a:rPr lang="tr-TR" sz="2800" dirty="0"/>
              <a:t>teknolojilerini kullanma becerisi edinme ve bunları geliştirme.</a:t>
            </a:r>
          </a:p>
          <a:p>
            <a:pPr marL="457200" indent="-457200">
              <a:buFont typeface="Arial" pitchFamily="34" charset="0"/>
              <a:buChar char="•"/>
            </a:pPr>
            <a:r>
              <a:rPr lang="tr-TR" sz="2800" dirty="0" smtClean="0"/>
              <a:t>Öğrenmeyi </a:t>
            </a:r>
            <a:r>
              <a:rPr lang="tr-TR" sz="2800" dirty="0"/>
              <a:t>ve kariyerini yönetme.</a:t>
            </a:r>
          </a:p>
          <a:p>
            <a:pPr marL="457200" indent="-457200">
              <a:buFont typeface="Arial" pitchFamily="34" charset="0"/>
              <a:buChar char="•"/>
            </a:pPr>
            <a:r>
              <a:rPr lang="tr-TR" sz="2800" dirty="0" smtClean="0"/>
              <a:t>Öz </a:t>
            </a:r>
            <a:r>
              <a:rPr lang="tr-TR" sz="2800" dirty="0"/>
              <a:t>disiplin ve bağımsız çalışma becerileri edinme.</a:t>
            </a:r>
          </a:p>
          <a:p>
            <a:pPr marL="457200" indent="-457200">
              <a:buFont typeface="Arial" pitchFamily="34" charset="0"/>
              <a:buChar char="•"/>
            </a:pPr>
            <a:r>
              <a:rPr lang="tr-TR" sz="2800" dirty="0" smtClean="0"/>
              <a:t>Öğrenme sürecinin bir parçası olarak iş </a:t>
            </a:r>
            <a:r>
              <a:rPr lang="tr-TR" sz="2800" dirty="0" err="1" smtClean="0"/>
              <a:t>birlikli</a:t>
            </a:r>
            <a:r>
              <a:rPr lang="tr-TR" sz="2800" dirty="0" smtClean="0"/>
              <a:t> çalışma, heterojen gruplardan faydalanma, öğrendiklerini paylaşma.</a:t>
            </a:r>
          </a:p>
        </p:txBody>
      </p:sp>
    </p:spTree>
    <p:extLst>
      <p:ext uri="{BB962C8B-B14F-4D97-AF65-F5344CB8AC3E}">
        <p14:creationId xmlns:p14="http://schemas.microsoft.com/office/powerpoint/2010/main" val="35686885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4401205"/>
          </a:xfrm>
          <a:prstGeom prst="rect">
            <a:avLst/>
          </a:prstGeom>
        </p:spPr>
        <p:txBody>
          <a:bodyPr wrap="square">
            <a:spAutoFit/>
          </a:bodyPr>
          <a:lstStyle/>
          <a:p>
            <a:r>
              <a:rPr lang="tr-TR" sz="2800" b="1" dirty="0"/>
              <a:t>6) Öğrenmeyi </a:t>
            </a:r>
            <a:r>
              <a:rPr lang="tr-TR" sz="2800" b="1" dirty="0" smtClean="0"/>
              <a:t>öğrenme</a:t>
            </a:r>
          </a:p>
          <a:p>
            <a:pPr marL="457200" indent="-457200">
              <a:buFont typeface="Arial" pitchFamily="34" charset="0"/>
              <a:buChar char="•"/>
            </a:pPr>
            <a:endParaRPr lang="tr-TR" sz="2800" b="1" dirty="0"/>
          </a:p>
          <a:p>
            <a:pPr marL="457200" indent="-457200">
              <a:buFont typeface="Arial" pitchFamily="34" charset="0"/>
              <a:buChar char="•"/>
            </a:pPr>
            <a:r>
              <a:rPr lang="tr-TR" sz="2800" dirty="0" smtClean="0"/>
              <a:t>Kendi </a:t>
            </a:r>
            <a:r>
              <a:rPr lang="tr-TR" sz="2800" dirty="0"/>
              <a:t>öğrenmesini ve çalışmasını değerlendirme.</a:t>
            </a:r>
          </a:p>
          <a:p>
            <a:pPr marL="457200" indent="-457200">
              <a:buFont typeface="Arial" pitchFamily="34" charset="0"/>
              <a:buChar char="•"/>
            </a:pPr>
            <a:r>
              <a:rPr lang="nn-NO" sz="2800" dirty="0" smtClean="0"/>
              <a:t>Gerek </a:t>
            </a:r>
            <a:r>
              <a:rPr lang="nn-NO" sz="2800" dirty="0"/>
              <a:t>duyduğunda nasihat ve bilgi alma.</a:t>
            </a:r>
          </a:p>
          <a:p>
            <a:pPr marL="457200" indent="-457200">
              <a:buFont typeface="Arial" pitchFamily="34" charset="0"/>
              <a:buChar char="•"/>
            </a:pPr>
            <a:r>
              <a:rPr lang="tr-TR" sz="2800" dirty="0" smtClean="0"/>
              <a:t>Kendisini </a:t>
            </a:r>
            <a:r>
              <a:rPr lang="tr-TR" sz="2800" dirty="0"/>
              <a:t>motive etme ve kendisine güven duyma.</a:t>
            </a:r>
          </a:p>
          <a:p>
            <a:pPr marL="457200" indent="-457200">
              <a:buFont typeface="Arial" pitchFamily="34" charset="0"/>
              <a:buChar char="•"/>
            </a:pPr>
            <a:r>
              <a:rPr lang="tr-TR" sz="2800" dirty="0" smtClean="0"/>
              <a:t>Problem </a:t>
            </a:r>
            <a:r>
              <a:rPr lang="tr-TR" sz="2800" dirty="0"/>
              <a:t>çözme becerisi geliştirme.</a:t>
            </a:r>
          </a:p>
          <a:p>
            <a:pPr marL="457200" indent="-457200">
              <a:buFont typeface="Arial" pitchFamily="34" charset="0"/>
              <a:buChar char="•"/>
            </a:pPr>
            <a:r>
              <a:rPr lang="tr-TR" sz="2800" dirty="0" smtClean="0"/>
              <a:t>Engel </a:t>
            </a:r>
            <a:r>
              <a:rPr lang="tr-TR" sz="2800" dirty="0"/>
              <a:t>ya da değişikliklerle baş edebilme.</a:t>
            </a:r>
          </a:p>
          <a:p>
            <a:pPr marL="457200" indent="-457200">
              <a:buFont typeface="Arial" pitchFamily="34" charset="0"/>
              <a:buChar char="•"/>
            </a:pPr>
            <a:r>
              <a:rPr lang="tr-TR" sz="2800" dirty="0" smtClean="0"/>
              <a:t>Önceki </a:t>
            </a:r>
            <a:r>
              <a:rPr lang="tr-TR" sz="2800" dirty="0"/>
              <a:t>öğrenmelerinden ve deneyimlerinden yararlanma.</a:t>
            </a:r>
          </a:p>
          <a:p>
            <a:pPr marL="457200" indent="-457200">
              <a:buFont typeface="Arial" pitchFamily="34" charset="0"/>
              <a:buChar char="•"/>
            </a:pPr>
            <a:r>
              <a:rPr lang="tr-TR" sz="2800" dirty="0" smtClean="0"/>
              <a:t>Öğrendiklerini </a:t>
            </a:r>
            <a:r>
              <a:rPr lang="tr-TR" sz="2800" dirty="0"/>
              <a:t>çeşitli hayat durumlarında uygulama.</a:t>
            </a:r>
          </a:p>
          <a:p>
            <a:pPr marL="457200" indent="-457200">
              <a:buFont typeface="Arial" pitchFamily="34" charset="0"/>
              <a:buChar char="•"/>
            </a:pPr>
            <a:r>
              <a:rPr lang="tr-TR" sz="2800" dirty="0" smtClean="0"/>
              <a:t>Öğrenme </a:t>
            </a:r>
            <a:r>
              <a:rPr lang="tr-TR" sz="2800" dirty="0"/>
              <a:t>fırsatlarını arama ve değerlendirme.</a:t>
            </a:r>
          </a:p>
        </p:txBody>
      </p:sp>
    </p:spTree>
    <p:extLst>
      <p:ext uri="{BB962C8B-B14F-4D97-AF65-F5344CB8AC3E}">
        <p14:creationId xmlns:p14="http://schemas.microsoft.com/office/powerpoint/2010/main" val="3855381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Düz Bağlayıcı 2"/>
          <p:cNvCxnSpPr/>
          <p:nvPr/>
        </p:nvCxnSpPr>
        <p:spPr>
          <a:xfrm>
            <a:off x="442847" y="2698774"/>
            <a:ext cx="11023276" cy="12145"/>
          </a:xfrm>
          <a:prstGeom prst="line">
            <a:avLst/>
          </a:prstGeom>
          <a:ln w="50800">
            <a:solidFill>
              <a:srgbClr val="5858C8"/>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12700" y="244372"/>
            <a:ext cx="12192000" cy="673100"/>
          </a:xfrm>
        </p:spPr>
        <p:txBody>
          <a:bodyPr>
            <a:noAutofit/>
          </a:bodyPr>
          <a:lstStyle/>
          <a:p>
            <a:pPr algn="ctr"/>
            <a:r>
              <a:rPr lang="tr-TR" sz="4000" b="1" dirty="0" smtClean="0">
                <a:solidFill>
                  <a:srgbClr val="EAEAEA"/>
                </a:solidFill>
              </a:rPr>
              <a:t>Müfredatlar Neden Yenilendi?</a:t>
            </a:r>
            <a:r>
              <a:rPr lang="tr-TR" sz="3200" b="1" dirty="0" smtClean="0">
                <a:solidFill>
                  <a:srgbClr val="EAEAEA"/>
                </a:solidFill>
              </a:rPr>
              <a:t/>
            </a:r>
            <a:br>
              <a:rPr lang="tr-TR" sz="3200" b="1" dirty="0" smtClean="0">
                <a:solidFill>
                  <a:srgbClr val="EAEAEA"/>
                </a:solidFill>
              </a:rPr>
            </a:br>
            <a:r>
              <a:rPr lang="tr-TR" sz="3500" b="1" spc="300" dirty="0" smtClean="0">
                <a:solidFill>
                  <a:srgbClr val="EAEAEA"/>
                </a:solidFill>
              </a:rPr>
              <a:t>YENİLEME GEREKÇELERİ</a:t>
            </a:r>
            <a:endParaRPr lang="en-US" sz="3500" b="1" spc="300" dirty="0">
              <a:solidFill>
                <a:srgbClr val="EAEAEA"/>
              </a:solidFill>
            </a:endParaRPr>
          </a:p>
        </p:txBody>
      </p:sp>
      <p:sp>
        <p:nvSpPr>
          <p:cNvPr id="18" name="Text Placeholder 17"/>
          <p:cNvSpPr>
            <a:spLocks noGrp="1"/>
          </p:cNvSpPr>
          <p:nvPr>
            <p:ph type="body" sz="quarter" idx="22"/>
          </p:nvPr>
        </p:nvSpPr>
        <p:spPr>
          <a:xfrm>
            <a:off x="238199" y="4009025"/>
            <a:ext cx="2596896" cy="1226993"/>
          </a:xfrm>
        </p:spPr>
        <p:txBody>
          <a:bodyPr>
            <a:noAutofit/>
          </a:bodyPr>
          <a:lstStyle/>
          <a:p>
            <a:pPr algn="l">
              <a:lnSpc>
                <a:spcPts val="2280"/>
              </a:lnSpc>
              <a:spcBef>
                <a:spcPts val="600"/>
              </a:spcBef>
              <a:spcAft>
                <a:spcPts val="600"/>
              </a:spcAft>
            </a:pPr>
            <a:r>
              <a:rPr lang="tr-TR" sz="1900" b="1" dirty="0" smtClean="0">
                <a:solidFill>
                  <a:schemeClr val="tx1"/>
                </a:solidFill>
              </a:rPr>
              <a:t>Hayata dair ve hayat için; işlevsel, pratik ve değerlerimizle paralel ve onları kapsayan bilgi ve beceriler kazandırmak için…</a:t>
            </a:r>
            <a:endParaRPr lang="tr-TR" sz="1900" b="1" dirty="0">
              <a:solidFill>
                <a:schemeClr val="tx1"/>
              </a:solidFill>
            </a:endParaRPr>
          </a:p>
        </p:txBody>
      </p:sp>
      <p:sp>
        <p:nvSpPr>
          <p:cNvPr id="19" name="Text Placeholder 18"/>
          <p:cNvSpPr>
            <a:spLocks noGrp="1"/>
          </p:cNvSpPr>
          <p:nvPr>
            <p:ph type="body" sz="quarter" idx="23"/>
          </p:nvPr>
        </p:nvSpPr>
        <p:spPr>
          <a:xfrm>
            <a:off x="3254938" y="4030797"/>
            <a:ext cx="2812033" cy="1226993"/>
          </a:xfrm>
        </p:spPr>
        <p:txBody>
          <a:bodyPr>
            <a:noAutofit/>
          </a:bodyPr>
          <a:lstStyle/>
          <a:p>
            <a:pPr algn="l">
              <a:lnSpc>
                <a:spcPts val="2280"/>
              </a:lnSpc>
              <a:spcBef>
                <a:spcPts val="600"/>
              </a:spcBef>
              <a:spcAft>
                <a:spcPts val="600"/>
              </a:spcAft>
            </a:pPr>
            <a:r>
              <a:rPr lang="tr-TR" sz="1900" b="1" dirty="0">
                <a:solidFill>
                  <a:schemeClr val="tx1"/>
                </a:solidFill>
              </a:rPr>
              <a:t>Ulusal ve </a:t>
            </a:r>
            <a:r>
              <a:rPr lang="tr-TR" sz="1900" b="1" dirty="0" smtClean="0">
                <a:solidFill>
                  <a:schemeClr val="tx1"/>
                </a:solidFill>
              </a:rPr>
              <a:t>uluslararası belgelerde </a:t>
            </a:r>
            <a:r>
              <a:rPr lang="tr-TR" sz="1900" b="1" dirty="0">
                <a:solidFill>
                  <a:schemeClr val="tx1"/>
                </a:solidFill>
              </a:rPr>
              <a:t>tanımlanmış </a:t>
            </a:r>
            <a:r>
              <a:rPr lang="tr-TR" sz="1900" b="1" dirty="0" smtClean="0">
                <a:solidFill>
                  <a:schemeClr val="tx1"/>
                </a:solidFill>
              </a:rPr>
              <a:t>yeterlilikleri kazandırmak, PISA ve TIMMS gibi uluslararası  değerlendirme sınavlarında çocuklarımızın eksiklerini giderip desteklemek için</a:t>
            </a:r>
            <a:r>
              <a:rPr lang="tr-TR" sz="1900" b="1" dirty="0">
                <a:solidFill>
                  <a:schemeClr val="tx1"/>
                </a:solidFill>
              </a:rPr>
              <a:t>…</a:t>
            </a:r>
            <a:endParaRPr lang="en-US" sz="1900" b="1" dirty="0">
              <a:solidFill>
                <a:schemeClr val="tx1"/>
              </a:solidFill>
            </a:endParaRPr>
          </a:p>
        </p:txBody>
      </p:sp>
      <p:sp>
        <p:nvSpPr>
          <p:cNvPr id="20" name="Text Placeholder 19"/>
          <p:cNvSpPr>
            <a:spLocks noGrp="1"/>
          </p:cNvSpPr>
          <p:nvPr>
            <p:ph type="body" sz="quarter" idx="24"/>
          </p:nvPr>
        </p:nvSpPr>
        <p:spPr>
          <a:xfrm>
            <a:off x="9416251" y="4030797"/>
            <a:ext cx="2596896" cy="1226993"/>
          </a:xfrm>
        </p:spPr>
        <p:txBody>
          <a:bodyPr>
            <a:noAutofit/>
          </a:bodyPr>
          <a:lstStyle/>
          <a:p>
            <a:pPr algn="l">
              <a:lnSpc>
                <a:spcPts val="2280"/>
              </a:lnSpc>
              <a:spcBef>
                <a:spcPts val="600"/>
              </a:spcBef>
              <a:spcAft>
                <a:spcPts val="600"/>
              </a:spcAft>
            </a:pPr>
            <a:r>
              <a:rPr lang="tr-TR" sz="1900" b="1" dirty="0" smtClean="0">
                <a:solidFill>
                  <a:schemeClr val="tx1"/>
                </a:solidFill>
              </a:rPr>
              <a:t>İnsanımızın ve insanlığın </a:t>
            </a:r>
            <a:r>
              <a:rPr lang="tr-TR" sz="1900" b="1" dirty="0">
                <a:solidFill>
                  <a:schemeClr val="tx1"/>
                </a:solidFill>
              </a:rPr>
              <a:t>ortak </a:t>
            </a:r>
            <a:r>
              <a:rPr lang="tr-TR" sz="1900" b="1" dirty="0" smtClean="0">
                <a:solidFill>
                  <a:schemeClr val="tx1"/>
                </a:solidFill>
              </a:rPr>
              <a:t> değerlerini kazandırmak ve benimsetmek için</a:t>
            </a:r>
            <a:r>
              <a:rPr lang="tr-TR" sz="1900" b="1" dirty="0">
                <a:solidFill>
                  <a:schemeClr val="tx1"/>
                </a:solidFill>
              </a:rPr>
              <a:t>…</a:t>
            </a:r>
            <a:endParaRPr lang="en-US" sz="1900" b="1" dirty="0">
              <a:solidFill>
                <a:schemeClr val="tx1"/>
              </a:solidFill>
            </a:endParaRPr>
          </a:p>
        </p:txBody>
      </p:sp>
      <p:sp>
        <p:nvSpPr>
          <p:cNvPr id="21" name="Text Placeholder 20"/>
          <p:cNvSpPr>
            <a:spLocks noGrp="1"/>
          </p:cNvSpPr>
          <p:nvPr>
            <p:ph type="body" sz="quarter" idx="25"/>
          </p:nvPr>
        </p:nvSpPr>
        <p:spPr>
          <a:xfrm>
            <a:off x="6371336" y="4030797"/>
            <a:ext cx="2836164" cy="1226993"/>
          </a:xfrm>
        </p:spPr>
        <p:txBody>
          <a:bodyPr>
            <a:noAutofit/>
          </a:bodyPr>
          <a:lstStyle/>
          <a:p>
            <a:pPr algn="l">
              <a:lnSpc>
                <a:spcPts val="2280"/>
              </a:lnSpc>
              <a:spcBef>
                <a:spcPts val="600"/>
              </a:spcBef>
              <a:spcAft>
                <a:spcPts val="600"/>
              </a:spcAft>
            </a:pPr>
            <a:r>
              <a:rPr lang="tr-TR" sz="1900" b="1" dirty="0">
                <a:solidFill>
                  <a:schemeClr val="tx1"/>
                </a:solidFill>
              </a:rPr>
              <a:t>Sosyokültürel </a:t>
            </a:r>
            <a:r>
              <a:rPr lang="tr-TR" sz="1900" b="1" dirty="0" smtClean="0">
                <a:solidFill>
                  <a:schemeClr val="tx1"/>
                </a:solidFill>
              </a:rPr>
              <a:t>hayat ile bilim </a:t>
            </a:r>
            <a:r>
              <a:rPr lang="tr-TR" sz="1900" b="1" dirty="0">
                <a:solidFill>
                  <a:schemeClr val="tx1"/>
                </a:solidFill>
              </a:rPr>
              <a:t>ve teknolojideki </a:t>
            </a:r>
            <a:r>
              <a:rPr lang="tr-TR" sz="1900" b="1" dirty="0" smtClean="0">
                <a:solidFill>
                  <a:schemeClr val="tx1"/>
                </a:solidFill>
              </a:rPr>
              <a:t>değişim </a:t>
            </a:r>
            <a:r>
              <a:rPr lang="tr-TR" sz="1900" b="1" dirty="0">
                <a:solidFill>
                  <a:schemeClr val="tx1"/>
                </a:solidFill>
              </a:rPr>
              <a:t>ve gelişmelerin gerekli kıldığı </a:t>
            </a:r>
            <a:r>
              <a:rPr lang="tr-TR" sz="1900" b="1" dirty="0" smtClean="0">
                <a:solidFill>
                  <a:schemeClr val="tx1"/>
                </a:solidFill>
              </a:rPr>
              <a:t>vasıfları kazandırarak millî ve uluslararası düzeylerde varlık gösterebilen donanımlı bireyler yetiştirmek için…</a:t>
            </a:r>
            <a:endParaRPr lang="en-US" sz="1900" b="1" dirty="0">
              <a:solidFill>
                <a:schemeClr val="tx1"/>
              </a:solidFill>
            </a:endParaRPr>
          </a:p>
        </p:txBody>
      </p:sp>
      <p:sp>
        <p:nvSpPr>
          <p:cNvPr id="22" name="Text Placeholder 21"/>
          <p:cNvSpPr>
            <a:spLocks noGrp="1"/>
          </p:cNvSpPr>
          <p:nvPr>
            <p:ph type="body" sz="quarter" idx="26"/>
          </p:nvPr>
        </p:nvSpPr>
        <p:spPr>
          <a:xfrm>
            <a:off x="149299" y="1406398"/>
            <a:ext cx="2596896" cy="2596896"/>
          </a:xfrm>
          <a:solidFill>
            <a:srgbClr val="333399"/>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1</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latin typeface="Cambria" panose="02040503050406030204" pitchFamily="18" charset="0"/>
            </a:endParaRPr>
          </a:p>
        </p:txBody>
      </p:sp>
      <p:sp>
        <p:nvSpPr>
          <p:cNvPr id="23" name="Text Placeholder 22"/>
          <p:cNvSpPr>
            <a:spLocks noGrp="1"/>
          </p:cNvSpPr>
          <p:nvPr>
            <p:ph type="body" sz="quarter" idx="27"/>
          </p:nvPr>
        </p:nvSpPr>
        <p:spPr>
          <a:xfrm>
            <a:off x="3362506" y="1406398"/>
            <a:ext cx="2596896" cy="2596896"/>
          </a:xfrm>
          <a:solidFill>
            <a:srgbClr val="333399"/>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2</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4" name="Text Placeholder 23"/>
          <p:cNvSpPr>
            <a:spLocks noGrp="1"/>
          </p:cNvSpPr>
          <p:nvPr>
            <p:ph type="body" sz="quarter" idx="28"/>
          </p:nvPr>
        </p:nvSpPr>
        <p:spPr>
          <a:xfrm>
            <a:off x="9416251" y="1406398"/>
            <a:ext cx="2596896" cy="2596896"/>
          </a:xfrm>
          <a:solidFill>
            <a:srgbClr val="333399"/>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4</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5" name="Text Placeholder 24"/>
          <p:cNvSpPr>
            <a:spLocks noGrp="1"/>
          </p:cNvSpPr>
          <p:nvPr>
            <p:ph type="body" sz="quarter" idx="29"/>
          </p:nvPr>
        </p:nvSpPr>
        <p:spPr>
          <a:xfrm>
            <a:off x="6423575" y="1406398"/>
            <a:ext cx="2596896" cy="2596896"/>
          </a:xfrm>
          <a:solidFill>
            <a:srgbClr val="333399"/>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3</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14" name="Text Placeholder 13"/>
          <p:cNvSpPr>
            <a:spLocks noGrp="1"/>
          </p:cNvSpPr>
          <p:nvPr>
            <p:ph type="body" sz="quarter" idx="18"/>
          </p:nvPr>
        </p:nvSpPr>
        <p:spPr>
          <a:xfrm>
            <a:off x="161999" y="2612641"/>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PRATİK BİLGİ</a:t>
            </a:r>
            <a:endParaRPr lang="en-US" sz="2900" b="1" dirty="0">
              <a:solidFill>
                <a:srgbClr val="EAEAEA"/>
              </a:solidFill>
            </a:endParaRPr>
          </a:p>
        </p:txBody>
      </p:sp>
      <p:sp>
        <p:nvSpPr>
          <p:cNvPr id="15" name="Text Placeholder 14"/>
          <p:cNvSpPr>
            <a:spLocks noGrp="1"/>
          </p:cNvSpPr>
          <p:nvPr>
            <p:ph type="body" sz="quarter" idx="19"/>
          </p:nvPr>
        </p:nvSpPr>
        <p:spPr>
          <a:xfrm>
            <a:off x="3362506" y="2819475"/>
            <a:ext cx="2596896" cy="431800"/>
          </a:xfrm>
        </p:spPr>
        <p:txBody>
          <a:bodyPr vert="horz" lIns="91440" tIns="45720" rIns="91440" bIns="45720" rtlCol="0" anchor="ctr">
            <a:noAutofit/>
          </a:bodyPr>
          <a:lstStyle/>
          <a:p>
            <a:pPr>
              <a:lnSpc>
                <a:spcPct val="100000"/>
              </a:lnSpc>
              <a:spcBef>
                <a:spcPts val="1200"/>
              </a:spcBef>
              <a:spcAft>
                <a:spcPts val="1200"/>
              </a:spcAft>
            </a:pPr>
            <a:r>
              <a:rPr lang="tr-TR" sz="2900" b="1" dirty="0">
                <a:solidFill>
                  <a:srgbClr val="EAEAEA"/>
                </a:solidFill>
              </a:rPr>
              <a:t>BECERİ ve </a:t>
            </a:r>
            <a:r>
              <a:rPr lang="tr-TR" sz="2900" b="1" dirty="0" smtClean="0">
                <a:solidFill>
                  <a:srgbClr val="EAEAEA"/>
                </a:solidFill>
              </a:rPr>
              <a:t>YETKİNLİKLER</a:t>
            </a:r>
            <a:endParaRPr lang="en-US" sz="2900" b="1" dirty="0">
              <a:solidFill>
                <a:srgbClr val="EAEAEA"/>
              </a:solidFill>
            </a:endParaRPr>
          </a:p>
        </p:txBody>
      </p:sp>
      <p:sp>
        <p:nvSpPr>
          <p:cNvPr id="16" name="Text Placeholder 15"/>
          <p:cNvSpPr>
            <a:spLocks noGrp="1"/>
          </p:cNvSpPr>
          <p:nvPr>
            <p:ph type="body" sz="quarter" idx="20"/>
          </p:nvPr>
        </p:nvSpPr>
        <p:spPr>
          <a:xfrm>
            <a:off x="9416251" y="2634413"/>
            <a:ext cx="2596896" cy="431800"/>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DEĞERLERİMİZ</a:t>
            </a:r>
            <a:endParaRPr lang="en-US" sz="2900" b="1" dirty="0">
              <a:solidFill>
                <a:srgbClr val="EAEAEA"/>
              </a:solidFill>
            </a:endParaRPr>
          </a:p>
        </p:txBody>
      </p:sp>
      <p:sp>
        <p:nvSpPr>
          <p:cNvPr id="17" name="Text Placeholder 16"/>
          <p:cNvSpPr>
            <a:spLocks noGrp="1"/>
          </p:cNvSpPr>
          <p:nvPr>
            <p:ph type="body" sz="quarter" idx="21"/>
          </p:nvPr>
        </p:nvSpPr>
        <p:spPr>
          <a:xfrm>
            <a:off x="6423575" y="2830361"/>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GÜNCEL NİTELİKLER</a:t>
            </a:r>
            <a:endParaRPr lang="en-US" sz="2900" b="1" dirty="0">
              <a:solidFill>
                <a:srgbClr val="EAEAEA"/>
              </a:solidFill>
            </a:endParaRPr>
          </a:p>
        </p:txBody>
      </p:sp>
      <p:sp>
        <p:nvSpPr>
          <p:cNvPr id="2" name="Metin kutusu 1"/>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21870515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5262979"/>
          </a:xfrm>
          <a:prstGeom prst="rect">
            <a:avLst/>
          </a:prstGeom>
        </p:spPr>
        <p:txBody>
          <a:bodyPr wrap="square">
            <a:spAutoFit/>
          </a:bodyPr>
          <a:lstStyle/>
          <a:p>
            <a:r>
              <a:rPr lang="tr-TR" sz="2800" b="1" dirty="0"/>
              <a:t>7) İnisiyatif alma ve girişimcilik </a:t>
            </a:r>
            <a:r>
              <a:rPr lang="tr-TR" sz="2800" b="1" dirty="0" smtClean="0"/>
              <a:t>algısı</a:t>
            </a:r>
          </a:p>
          <a:p>
            <a:pPr marL="457200" indent="-457200">
              <a:buFont typeface="Arial" pitchFamily="34" charset="0"/>
              <a:buChar char="•"/>
            </a:pPr>
            <a:endParaRPr lang="tr-TR" sz="2800" b="1" dirty="0"/>
          </a:p>
          <a:p>
            <a:pPr marL="457200" indent="-457200">
              <a:buFont typeface="Arial" pitchFamily="34" charset="0"/>
              <a:buChar char="•"/>
            </a:pPr>
            <a:r>
              <a:rPr lang="tr-TR" sz="2800" dirty="0" smtClean="0"/>
              <a:t>Kişisel</a:t>
            </a:r>
            <a:r>
              <a:rPr lang="tr-TR" sz="2800" dirty="0"/>
              <a:t>, profesyonel ve/veya iş hayatında fırsatların farkına varma.</a:t>
            </a:r>
          </a:p>
          <a:p>
            <a:pPr marL="457200" indent="-457200">
              <a:buFont typeface="Arial" pitchFamily="34" charset="0"/>
              <a:buChar char="•"/>
            </a:pPr>
            <a:r>
              <a:rPr lang="tr-TR" sz="2800" dirty="0" smtClean="0"/>
              <a:t>Etik </a:t>
            </a:r>
            <a:r>
              <a:rPr lang="tr-TR" sz="2800" dirty="0"/>
              <a:t>değerleri benimseme.</a:t>
            </a:r>
          </a:p>
          <a:p>
            <a:pPr marL="457200" indent="-457200">
              <a:buFont typeface="Arial" pitchFamily="34" charset="0"/>
              <a:buChar char="•"/>
            </a:pPr>
            <a:r>
              <a:rPr lang="tr-TR" sz="2800" dirty="0" smtClean="0"/>
              <a:t>Etkili </a:t>
            </a:r>
            <a:r>
              <a:rPr lang="tr-TR" sz="2800" dirty="0"/>
              <a:t>sunum yapma.</a:t>
            </a:r>
          </a:p>
          <a:p>
            <a:pPr marL="457200" indent="-457200">
              <a:buFont typeface="Arial" pitchFamily="34" charset="0"/>
              <a:buChar char="•"/>
            </a:pPr>
            <a:r>
              <a:rPr lang="tr-TR" sz="2800" dirty="0" smtClean="0"/>
              <a:t>Uzlaşmacı </a:t>
            </a:r>
            <a:r>
              <a:rPr lang="tr-TR" sz="2800" dirty="0"/>
              <a:t>olma.</a:t>
            </a:r>
          </a:p>
          <a:p>
            <a:pPr marL="457200" indent="-457200">
              <a:buFont typeface="Arial" pitchFamily="34" charset="0"/>
              <a:buChar char="•"/>
            </a:pPr>
            <a:r>
              <a:rPr lang="tr-TR" sz="2800" dirty="0" smtClean="0"/>
              <a:t>Bireysel </a:t>
            </a:r>
            <a:r>
              <a:rPr lang="tr-TR" sz="2800" dirty="0"/>
              <a:t>ve grup olarak çalışma.</a:t>
            </a:r>
          </a:p>
          <a:p>
            <a:pPr marL="457200" indent="-457200">
              <a:buFont typeface="Arial" pitchFamily="34" charset="0"/>
              <a:buChar char="•"/>
            </a:pPr>
            <a:r>
              <a:rPr lang="tr-TR" sz="2800" dirty="0" smtClean="0"/>
              <a:t>Kendi </a:t>
            </a:r>
            <a:r>
              <a:rPr lang="tr-TR" sz="2800" dirty="0"/>
              <a:t>güçlü ve zayıf yönlerini tanıma ve sorgulama/değerlendirme.</a:t>
            </a:r>
          </a:p>
          <a:p>
            <a:pPr marL="457200" indent="-457200">
              <a:buFont typeface="Arial" pitchFamily="34" charset="0"/>
              <a:buChar char="•"/>
            </a:pPr>
            <a:r>
              <a:rPr lang="tr-TR" sz="2800" dirty="0" smtClean="0"/>
              <a:t>Gerekli </a:t>
            </a:r>
            <a:r>
              <a:rPr lang="tr-TR" sz="2800" dirty="0"/>
              <a:t>olduğunda risk alma.</a:t>
            </a:r>
          </a:p>
          <a:p>
            <a:pPr marL="457200" indent="-457200">
              <a:buFont typeface="Arial" pitchFamily="34" charset="0"/>
              <a:buChar char="•"/>
            </a:pPr>
            <a:r>
              <a:rPr lang="tr-TR" sz="2800" dirty="0" smtClean="0"/>
              <a:t>Durum </a:t>
            </a:r>
            <a:r>
              <a:rPr lang="tr-TR" sz="2800" dirty="0"/>
              <a:t>değerlendirmesi yapma.</a:t>
            </a:r>
          </a:p>
          <a:p>
            <a:pPr marL="457200" indent="-457200">
              <a:buFont typeface="Arial" pitchFamily="34" charset="0"/>
              <a:buChar char="•"/>
            </a:pPr>
            <a:r>
              <a:rPr lang="tr-TR" sz="2800" dirty="0" smtClean="0"/>
              <a:t>Kişisel</a:t>
            </a:r>
            <a:r>
              <a:rPr lang="tr-TR" sz="2800" dirty="0"/>
              <a:t>, sosyal ve iş hayatında inisiyatif alma ve yenilikçi düşünme.</a:t>
            </a:r>
          </a:p>
          <a:p>
            <a:pPr marL="457200" indent="-457200">
              <a:buFont typeface="Arial" pitchFamily="34" charset="0"/>
              <a:buChar char="•"/>
            </a:pPr>
            <a:r>
              <a:rPr lang="tr-TR" sz="2800" dirty="0" smtClean="0"/>
              <a:t>Hedeflere </a:t>
            </a:r>
            <a:r>
              <a:rPr lang="tr-TR" sz="2800" dirty="0"/>
              <a:t>ya da kişisel amaçlara ulaşmada kararlı olma.</a:t>
            </a:r>
          </a:p>
        </p:txBody>
      </p:sp>
    </p:spTree>
    <p:extLst>
      <p:ext uri="{BB962C8B-B14F-4D97-AF65-F5344CB8AC3E}">
        <p14:creationId xmlns:p14="http://schemas.microsoft.com/office/powerpoint/2010/main" val="2919608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5262979"/>
          </a:xfrm>
          <a:prstGeom prst="rect">
            <a:avLst/>
          </a:prstGeom>
        </p:spPr>
        <p:txBody>
          <a:bodyPr wrap="square">
            <a:spAutoFit/>
          </a:bodyPr>
          <a:lstStyle/>
          <a:p>
            <a:r>
              <a:rPr lang="tr-TR" sz="2800" b="1" dirty="0"/>
              <a:t>8) Sosyal ve kamusal </a:t>
            </a:r>
            <a:r>
              <a:rPr lang="tr-TR" sz="2800" b="1" dirty="0" smtClean="0"/>
              <a:t>yeterlikler</a:t>
            </a:r>
          </a:p>
          <a:p>
            <a:pPr marL="457200" indent="-457200">
              <a:buFont typeface="Arial" pitchFamily="34" charset="0"/>
              <a:buChar char="•"/>
            </a:pPr>
            <a:endParaRPr lang="tr-TR" sz="2800" b="1" dirty="0"/>
          </a:p>
          <a:p>
            <a:pPr marL="457200" indent="-457200">
              <a:buFont typeface="Arial" pitchFamily="34" charset="0"/>
              <a:buChar char="•"/>
            </a:pPr>
            <a:r>
              <a:rPr lang="tr-TR" sz="2800" dirty="0" smtClean="0"/>
              <a:t>Farklı </a:t>
            </a:r>
            <a:r>
              <a:rPr lang="tr-TR" sz="2800" dirty="0"/>
              <a:t>toplum ve çevrelerde (örneğin iş) kabul edilen davranış kurallarını bilme.</a:t>
            </a:r>
          </a:p>
          <a:p>
            <a:pPr marL="457200" indent="-457200">
              <a:buFont typeface="Arial" pitchFamily="34" charset="0"/>
              <a:buChar char="•"/>
            </a:pPr>
            <a:r>
              <a:rPr lang="tr-TR" sz="2800" dirty="0" smtClean="0"/>
              <a:t>Toplum </a:t>
            </a:r>
            <a:r>
              <a:rPr lang="tr-TR" sz="2800" dirty="0"/>
              <a:t>ve kültürle ilgili temel kavramları bilme.</a:t>
            </a:r>
          </a:p>
          <a:p>
            <a:pPr marL="457200" indent="-457200">
              <a:buFont typeface="Arial" pitchFamily="34" charset="0"/>
              <a:buChar char="•"/>
            </a:pPr>
            <a:r>
              <a:rPr lang="tr-TR" sz="2800" dirty="0" smtClean="0"/>
              <a:t>Kültürel </a:t>
            </a:r>
            <a:r>
              <a:rPr lang="tr-TR" sz="2800" dirty="0"/>
              <a:t>çeşitliliğin farkında olma ve kültürel çeşitliliğe saygı gösterme.</a:t>
            </a:r>
          </a:p>
          <a:p>
            <a:pPr marL="457200" indent="-457200">
              <a:buFont typeface="Arial" pitchFamily="34" charset="0"/>
              <a:buChar char="•"/>
            </a:pPr>
            <a:r>
              <a:rPr lang="tr-TR" sz="2800" dirty="0" smtClean="0"/>
              <a:t>Millî </a:t>
            </a:r>
            <a:r>
              <a:rPr lang="tr-TR" sz="2800" dirty="0"/>
              <a:t>kültürel kimliğini özümseme ve diğer kültürlerle nasıl etkileşim içinde </a:t>
            </a:r>
            <a:r>
              <a:rPr lang="tr-TR" sz="2800" dirty="0" smtClean="0"/>
              <a:t>olduğunu kavrama</a:t>
            </a:r>
            <a:r>
              <a:rPr lang="tr-TR" sz="2800" dirty="0"/>
              <a:t>.</a:t>
            </a:r>
          </a:p>
          <a:p>
            <a:pPr marL="457200" indent="-457200">
              <a:buFont typeface="Arial" pitchFamily="34" charset="0"/>
              <a:buChar char="•"/>
            </a:pPr>
            <a:r>
              <a:rPr lang="tr-TR" sz="2800" dirty="0" smtClean="0"/>
              <a:t>Hoşgörü </a:t>
            </a:r>
            <a:r>
              <a:rPr lang="tr-TR" sz="2800" dirty="0"/>
              <a:t>gösterme, empati kurma, dayanışma, iş birliği yapma.</a:t>
            </a:r>
          </a:p>
          <a:p>
            <a:pPr marL="457200" indent="-457200">
              <a:buFont typeface="Arial" pitchFamily="34" charset="0"/>
              <a:buChar char="•"/>
            </a:pPr>
            <a:r>
              <a:rPr lang="tr-TR" sz="2800" dirty="0" smtClean="0"/>
              <a:t>Stresten </a:t>
            </a:r>
            <a:r>
              <a:rPr lang="tr-TR" sz="2800" dirty="0"/>
              <a:t>ve çatışmalardan kaçınma.</a:t>
            </a:r>
          </a:p>
          <a:p>
            <a:pPr marL="457200" indent="-457200">
              <a:buFont typeface="Arial" pitchFamily="34" charset="0"/>
              <a:buChar char="•"/>
            </a:pPr>
            <a:r>
              <a:rPr lang="tr-TR" sz="2800" dirty="0" smtClean="0"/>
              <a:t>Farklı </a:t>
            </a:r>
            <a:r>
              <a:rPr lang="tr-TR" sz="2800" dirty="0"/>
              <a:t>bakış açılarına saygı duyma, ön yargıların üstesinden gelme </a:t>
            </a:r>
            <a:r>
              <a:rPr lang="tr-TR" sz="2800" dirty="0" smtClean="0"/>
              <a:t>ve uzlaşmacı bir tutum </a:t>
            </a:r>
            <a:r>
              <a:rPr lang="tr-TR" sz="2800" dirty="0"/>
              <a:t>sergileme</a:t>
            </a:r>
            <a:r>
              <a:rPr lang="tr-TR" sz="2800" dirty="0" smtClean="0"/>
              <a:t>.</a:t>
            </a:r>
            <a:endParaRPr lang="tr-TR" sz="2800" dirty="0"/>
          </a:p>
        </p:txBody>
      </p:sp>
    </p:spTree>
    <p:extLst>
      <p:ext uri="{BB962C8B-B14F-4D97-AF65-F5344CB8AC3E}">
        <p14:creationId xmlns:p14="http://schemas.microsoft.com/office/powerpoint/2010/main" val="29162183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4832092"/>
          </a:xfrm>
          <a:prstGeom prst="rect">
            <a:avLst/>
          </a:prstGeom>
        </p:spPr>
        <p:txBody>
          <a:bodyPr wrap="square">
            <a:spAutoFit/>
          </a:bodyPr>
          <a:lstStyle/>
          <a:p>
            <a:r>
              <a:rPr lang="tr-TR" sz="2800" b="1" dirty="0"/>
              <a:t>8) Sosyal ve kamusal </a:t>
            </a:r>
            <a:r>
              <a:rPr lang="tr-TR" sz="2800" b="1" dirty="0" smtClean="0"/>
              <a:t>yeterlikler</a:t>
            </a:r>
          </a:p>
          <a:p>
            <a:pPr marL="457200" indent="-457200">
              <a:buFont typeface="Arial" pitchFamily="34" charset="0"/>
              <a:buChar char="•"/>
            </a:pPr>
            <a:endParaRPr lang="tr-TR" sz="2800" b="1" dirty="0"/>
          </a:p>
          <a:p>
            <a:pPr marL="457200" indent="-457200">
              <a:buFont typeface="Arial" pitchFamily="34" charset="0"/>
              <a:buChar char="•"/>
            </a:pPr>
            <a:r>
              <a:rPr lang="tr-TR" sz="2800" dirty="0" smtClean="0"/>
              <a:t>Demokrasi</a:t>
            </a:r>
            <a:r>
              <a:rPr lang="tr-TR" sz="2800" dirty="0"/>
              <a:t>, adalet, eşitlik, vatandaşlık, insan hakları konularıyla ilgili </a:t>
            </a:r>
            <a:r>
              <a:rPr lang="tr-TR" sz="2800" dirty="0" smtClean="0"/>
              <a:t>yerel, ulusal, uluslararası </a:t>
            </a:r>
            <a:r>
              <a:rPr lang="tr-TR" sz="2800" dirty="0"/>
              <a:t>kuruluşlar hakkında bilgi sahibi olma.</a:t>
            </a:r>
          </a:p>
          <a:p>
            <a:pPr marL="457200" indent="-457200">
              <a:buFont typeface="Arial" pitchFamily="34" charset="0"/>
              <a:buChar char="•"/>
            </a:pPr>
            <a:r>
              <a:rPr lang="tr-TR" sz="2800" dirty="0" smtClean="0"/>
              <a:t>Güncel </a:t>
            </a:r>
            <a:r>
              <a:rPr lang="tr-TR" sz="2800" dirty="0"/>
              <a:t>gelişmeleri takip etme.</a:t>
            </a:r>
          </a:p>
          <a:p>
            <a:pPr marL="457200" indent="-457200">
              <a:buFont typeface="Arial" pitchFamily="34" charset="0"/>
              <a:buChar char="•"/>
            </a:pPr>
            <a:r>
              <a:rPr lang="tr-TR" sz="2800" dirty="0" smtClean="0"/>
              <a:t>Ülkesinin </a:t>
            </a:r>
            <a:r>
              <a:rPr lang="tr-TR" sz="2800" dirty="0"/>
              <a:t>tarihi ve dünya tarihi hakkında bilgi sahibi olma.</a:t>
            </a:r>
          </a:p>
          <a:p>
            <a:pPr marL="457200" indent="-457200">
              <a:buFont typeface="Arial" pitchFamily="34" charset="0"/>
              <a:buChar char="•"/>
            </a:pPr>
            <a:r>
              <a:rPr lang="tr-TR" sz="2800" dirty="0" smtClean="0"/>
              <a:t>Toplumu </a:t>
            </a:r>
            <a:r>
              <a:rPr lang="tr-TR" sz="2800" dirty="0"/>
              <a:t>ilgilendiren problemlerin çözümü ile ilgilenme.</a:t>
            </a:r>
          </a:p>
          <a:p>
            <a:pPr marL="457200" indent="-457200">
              <a:buFont typeface="Arial" pitchFamily="34" charset="0"/>
              <a:buChar char="•"/>
            </a:pPr>
            <a:r>
              <a:rPr lang="tr-TR" sz="2800" dirty="0" smtClean="0"/>
              <a:t>Toplumsal </a:t>
            </a:r>
            <a:r>
              <a:rPr lang="tr-TR" sz="2800" dirty="0"/>
              <a:t>ilişkilerde ve komşuluk ilişkilerinde yapıcı katılım sağlama.</a:t>
            </a:r>
          </a:p>
          <a:p>
            <a:pPr marL="457200" indent="-457200">
              <a:buFont typeface="Arial" pitchFamily="34" charset="0"/>
              <a:buChar char="•"/>
            </a:pPr>
            <a:r>
              <a:rPr lang="tr-TR" sz="2800" dirty="0" smtClean="0"/>
              <a:t>Toplumsal </a:t>
            </a:r>
            <a:r>
              <a:rPr lang="tr-TR" sz="2800" dirty="0"/>
              <a:t>uyumu sağlamak için paylaşılan değerleri benimseme ve </a:t>
            </a:r>
            <a:r>
              <a:rPr lang="tr-TR" sz="2800" dirty="0" smtClean="0"/>
              <a:t>bunlara saygı</a:t>
            </a:r>
            <a:r>
              <a:rPr lang="tr-TR" sz="2800" dirty="0"/>
              <a:t> </a:t>
            </a:r>
            <a:r>
              <a:rPr lang="tr-TR" sz="2800" dirty="0" smtClean="0"/>
              <a:t>duyma</a:t>
            </a:r>
            <a:r>
              <a:rPr lang="tr-TR" sz="2800" dirty="0"/>
              <a:t>.</a:t>
            </a:r>
          </a:p>
          <a:p>
            <a:pPr marL="457200" indent="-457200">
              <a:buFont typeface="Arial" pitchFamily="34" charset="0"/>
              <a:buChar char="•"/>
            </a:pPr>
            <a:r>
              <a:rPr lang="tr-TR" sz="2800" dirty="0" smtClean="0"/>
              <a:t>Diğer </a:t>
            </a:r>
            <a:r>
              <a:rPr lang="tr-TR" sz="2800" dirty="0"/>
              <a:t>insanların özeline saygı duyma.</a:t>
            </a:r>
          </a:p>
        </p:txBody>
      </p:sp>
    </p:spTree>
    <p:extLst>
      <p:ext uri="{BB962C8B-B14F-4D97-AF65-F5344CB8AC3E}">
        <p14:creationId xmlns:p14="http://schemas.microsoft.com/office/powerpoint/2010/main" val="33825384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4401205"/>
          </a:xfrm>
          <a:prstGeom prst="rect">
            <a:avLst/>
          </a:prstGeom>
        </p:spPr>
        <p:txBody>
          <a:bodyPr wrap="square">
            <a:spAutoFit/>
          </a:bodyPr>
          <a:lstStyle/>
          <a:p>
            <a:r>
              <a:rPr lang="tr-TR" sz="2800" b="1" dirty="0"/>
              <a:t>9) Kültürel farkındalık ve </a:t>
            </a:r>
            <a:r>
              <a:rPr lang="tr-TR" sz="2800" b="1" dirty="0" smtClean="0"/>
              <a:t>ifade</a:t>
            </a:r>
          </a:p>
          <a:p>
            <a:pPr marL="457200" indent="-457200">
              <a:buFont typeface="Arial" pitchFamily="34" charset="0"/>
              <a:buChar char="•"/>
            </a:pPr>
            <a:endParaRPr lang="tr-TR" sz="2800" b="1" dirty="0"/>
          </a:p>
          <a:p>
            <a:pPr marL="457200" indent="-457200">
              <a:buFont typeface="Arial" pitchFamily="34" charset="0"/>
              <a:buChar char="•"/>
            </a:pPr>
            <a:r>
              <a:rPr lang="tr-TR" sz="2800" dirty="0" smtClean="0"/>
              <a:t>Yerel</a:t>
            </a:r>
            <a:r>
              <a:rPr lang="tr-TR" sz="2800" dirty="0"/>
              <a:t>, ulusal ve uluslararası kültürel mirasın farkında olma.</a:t>
            </a:r>
          </a:p>
          <a:p>
            <a:pPr marL="457200" indent="-457200">
              <a:buFont typeface="Arial" pitchFamily="34" charset="0"/>
              <a:buChar char="•"/>
            </a:pPr>
            <a:r>
              <a:rPr lang="tr-TR" sz="2800" dirty="0" smtClean="0"/>
              <a:t>Önemli </a:t>
            </a:r>
            <a:r>
              <a:rPr lang="tr-TR" sz="2800" dirty="0"/>
              <a:t>kültürel çalışmalar ve popüler kültür hakkında bilgi sahibi olma.</a:t>
            </a:r>
          </a:p>
          <a:p>
            <a:pPr marL="457200" indent="-457200">
              <a:buFont typeface="Arial" pitchFamily="34" charset="0"/>
              <a:buChar char="•"/>
            </a:pPr>
            <a:r>
              <a:rPr lang="tr-TR" sz="2800" dirty="0" smtClean="0"/>
              <a:t>Kültürel </a:t>
            </a:r>
            <a:r>
              <a:rPr lang="tr-TR" sz="2800" dirty="0"/>
              <a:t>ve dilsel çeşitliliğin farkında olma.</a:t>
            </a:r>
          </a:p>
          <a:p>
            <a:pPr marL="457200" indent="-457200">
              <a:buFont typeface="Arial" pitchFamily="34" charset="0"/>
              <a:buChar char="•"/>
            </a:pPr>
            <a:r>
              <a:rPr lang="tr-TR" sz="2800" dirty="0" smtClean="0"/>
              <a:t>Hayatta </a:t>
            </a:r>
            <a:r>
              <a:rPr lang="tr-TR" sz="2800" dirty="0"/>
              <a:t>estetik faktörlerin önemini kavrama.</a:t>
            </a:r>
          </a:p>
          <a:p>
            <a:pPr marL="457200" indent="-457200">
              <a:buFont typeface="Arial" pitchFamily="34" charset="0"/>
              <a:buChar char="•"/>
            </a:pPr>
            <a:r>
              <a:rPr lang="tr-TR" sz="2800" dirty="0" smtClean="0"/>
              <a:t>Sanat </a:t>
            </a:r>
            <a:r>
              <a:rPr lang="tr-TR" sz="2800" dirty="0"/>
              <a:t>eserlerine ve sanat çalışmalarına değer verme ve sanatı takdir etme.</a:t>
            </a:r>
          </a:p>
          <a:p>
            <a:pPr marL="457200" indent="-457200">
              <a:buFont typeface="Arial" pitchFamily="34" charset="0"/>
              <a:buChar char="•"/>
            </a:pPr>
            <a:r>
              <a:rPr lang="tr-TR" sz="2800" dirty="0" smtClean="0"/>
              <a:t>Kültürel </a:t>
            </a:r>
            <a:r>
              <a:rPr lang="tr-TR" sz="2800" dirty="0"/>
              <a:t>hayata katılma</a:t>
            </a:r>
            <a:r>
              <a:rPr lang="tr-TR" sz="2800" dirty="0" smtClean="0"/>
              <a:t>.</a:t>
            </a:r>
          </a:p>
          <a:p>
            <a:pPr marL="457200" indent="-457200">
              <a:buFont typeface="Arial" pitchFamily="34" charset="0"/>
              <a:buChar char="•"/>
            </a:pPr>
            <a:endParaRPr lang="tr-TR" sz="2800" dirty="0"/>
          </a:p>
          <a:p>
            <a:pPr marL="457200" indent="-457200">
              <a:buFont typeface="Arial" pitchFamily="34" charset="0"/>
              <a:buChar char="•"/>
            </a:pPr>
            <a:r>
              <a:rPr lang="tr-TR" sz="2800" dirty="0" smtClean="0"/>
              <a:t>( 02/01/2016 TARİH VE 29581 SAYILI RESMİ GAZETE) </a:t>
            </a:r>
            <a:endParaRPr lang="tr-TR" sz="2800" dirty="0"/>
          </a:p>
        </p:txBody>
      </p:sp>
    </p:spTree>
    <p:extLst>
      <p:ext uri="{BB962C8B-B14F-4D97-AF65-F5344CB8AC3E}">
        <p14:creationId xmlns:p14="http://schemas.microsoft.com/office/powerpoint/2010/main" val="25554743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2017-2018 Eylül Dönemi Mesleki Çalışmalar </a:t>
            </a:r>
            <a:r>
              <a:rPr lang="tr-TR" sz="3600" b="1" dirty="0" smtClean="0"/>
              <a:t>Süreci</a:t>
            </a:r>
            <a:br>
              <a:rPr lang="tr-TR" sz="3600" b="1" dirty="0" smtClean="0"/>
            </a:br>
            <a:r>
              <a:rPr lang="tr-TR" sz="3600" b="1" dirty="0" smtClean="0"/>
              <a:t>Müfredat </a:t>
            </a:r>
            <a:r>
              <a:rPr lang="tr-TR" sz="3600" b="1" dirty="0"/>
              <a:t>Bilgilendirme Takvimi</a:t>
            </a: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dirty="0" smtClean="0"/>
              <a:t>Yenilenen </a:t>
            </a:r>
            <a:r>
              <a:rPr lang="tr-TR" sz="3600" b="1" dirty="0" err="1" smtClean="0"/>
              <a:t>Müfredatlarla</a:t>
            </a:r>
            <a:r>
              <a:rPr lang="tr-TR" sz="3600" b="1" dirty="0" smtClean="0"/>
              <a:t>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5262979"/>
          </a:xfrm>
          <a:prstGeom prst="rect">
            <a:avLst/>
          </a:prstGeom>
        </p:spPr>
        <p:txBody>
          <a:bodyPr wrap="square">
            <a:spAutoFit/>
          </a:bodyPr>
          <a:lstStyle/>
          <a:p>
            <a:pPr marL="360363" indent="-360363">
              <a:buFont typeface="+mj-lt"/>
              <a:buAutoNum type="arabicPeriod"/>
            </a:pPr>
            <a:endParaRPr lang="tr-TR" sz="2400" b="1" dirty="0" smtClean="0">
              <a:solidFill>
                <a:srgbClr val="FF0000"/>
              </a:solidFill>
            </a:endParaRPr>
          </a:p>
          <a:p>
            <a:pPr marL="360363" indent="-360363">
              <a:buFont typeface="+mj-lt"/>
              <a:buAutoNum type="arabicPeriod"/>
            </a:pPr>
            <a:r>
              <a:rPr lang="tr-TR" sz="2400" b="1" dirty="0" smtClean="0">
                <a:solidFill>
                  <a:srgbClr val="FF0000"/>
                </a:solidFill>
              </a:rPr>
              <a:t>22-25 Ağustos 2017</a:t>
            </a:r>
          </a:p>
          <a:p>
            <a:pPr marL="360363" indent="-360363"/>
            <a:r>
              <a:rPr lang="tr-TR" sz="2400" b="1" dirty="0"/>
              <a:t> </a:t>
            </a:r>
            <a:r>
              <a:rPr lang="tr-TR" sz="2400" b="1" dirty="0" smtClean="0"/>
              <a:t>   İlçe Milli Eğitim Müdürleri kendi ilçelerinde Okul Müdürleri </a:t>
            </a:r>
            <a:r>
              <a:rPr lang="tr-TR" sz="2400" b="1" dirty="0" smtClean="0"/>
              <a:t>(ve </a:t>
            </a:r>
            <a:r>
              <a:rPr lang="tr-TR" sz="2400" b="1" dirty="0" smtClean="0"/>
              <a:t>zümre  </a:t>
            </a:r>
            <a:r>
              <a:rPr lang="tr-TR" sz="2400" b="1" dirty="0" smtClean="0"/>
              <a:t>başkanlarıyla) bilgilendirme </a:t>
            </a:r>
            <a:r>
              <a:rPr lang="tr-TR" sz="2400" b="1" dirty="0" smtClean="0"/>
              <a:t>toplantısı yapacaktır.</a:t>
            </a:r>
          </a:p>
          <a:p>
            <a:pPr marL="360363" indent="-360363"/>
            <a:endParaRPr lang="tr-TR" sz="2400" b="1" dirty="0" smtClean="0"/>
          </a:p>
          <a:p>
            <a:pPr marL="360363" indent="-360363"/>
            <a:r>
              <a:rPr lang="tr-TR" sz="2400" b="1" dirty="0" smtClean="0">
                <a:solidFill>
                  <a:srgbClr val="FF0000"/>
                </a:solidFill>
              </a:rPr>
              <a:t>2. 05-06 Eylül 2017</a:t>
            </a:r>
          </a:p>
          <a:p>
            <a:pPr marL="360363" indent="-360363"/>
            <a:r>
              <a:rPr lang="tr-TR" sz="2400" b="1" dirty="0"/>
              <a:t> </a:t>
            </a:r>
            <a:r>
              <a:rPr lang="tr-TR" sz="2400" b="1" dirty="0" smtClean="0"/>
              <a:t>   İl Milli Eğitim Müdürü, İlçe Milli Eğitim Müdürü ve il </a:t>
            </a:r>
            <a:r>
              <a:rPr lang="tr-TR" sz="2400" b="1" dirty="0" err="1" smtClean="0"/>
              <a:t>formatörlerince</a:t>
            </a:r>
            <a:r>
              <a:rPr lang="tr-TR" sz="2400" b="1" dirty="0" smtClean="0"/>
              <a:t>  eğitimcilere verilecek eğitimin planlaması yapılacaktır.</a:t>
            </a:r>
          </a:p>
          <a:p>
            <a:pPr marL="360363" indent="-360363"/>
            <a:endParaRPr lang="tr-TR" sz="2400" b="1" dirty="0" smtClean="0"/>
          </a:p>
          <a:p>
            <a:pPr marL="360363" indent="-360363">
              <a:buAutoNum type="arabicPeriod" startAt="3"/>
            </a:pPr>
            <a:r>
              <a:rPr lang="tr-TR" sz="2400" b="1" dirty="0" smtClean="0">
                <a:solidFill>
                  <a:srgbClr val="FF0000"/>
                </a:solidFill>
              </a:rPr>
              <a:t>07-15 Eylül 2017</a:t>
            </a:r>
          </a:p>
          <a:p>
            <a:pPr marL="360363" indent="-360363"/>
            <a:r>
              <a:rPr lang="tr-TR" sz="2400" b="1" dirty="0"/>
              <a:t> </a:t>
            </a:r>
            <a:r>
              <a:rPr lang="tr-TR" sz="2400" b="1" dirty="0" smtClean="0"/>
              <a:t>   </a:t>
            </a:r>
            <a:r>
              <a:rPr lang="tr-TR" sz="2400" b="1" dirty="0" err="1" smtClean="0"/>
              <a:t>Formatörler</a:t>
            </a:r>
            <a:r>
              <a:rPr lang="tr-TR" sz="2400" b="1" dirty="0" smtClean="0"/>
              <a:t> kendi branşlarındaki öğretmenlere eğitim vereceklerdir.</a:t>
            </a:r>
          </a:p>
          <a:p>
            <a:pPr marL="360363" indent="-360363"/>
            <a:endParaRPr lang="tr-TR" sz="2400" b="1" dirty="0" smtClean="0"/>
          </a:p>
          <a:p>
            <a:pPr marL="360363" indent="-360363">
              <a:buAutoNum type="arabicPeriod" startAt="4"/>
            </a:pPr>
            <a:r>
              <a:rPr lang="tr-TR" sz="2400" b="1" dirty="0" smtClean="0">
                <a:solidFill>
                  <a:srgbClr val="FF0000"/>
                </a:solidFill>
              </a:rPr>
              <a:t>15 Eylül 2017 tarihinde ise;</a:t>
            </a:r>
          </a:p>
          <a:p>
            <a:pPr marL="360363" indent="-360363"/>
            <a:r>
              <a:rPr lang="tr-TR" sz="2400" b="1" dirty="0"/>
              <a:t> </a:t>
            </a:r>
            <a:r>
              <a:rPr lang="tr-TR" sz="2400" b="1" dirty="0" smtClean="0"/>
              <a:t>    </a:t>
            </a:r>
            <a:r>
              <a:rPr lang="tr-TR" sz="2400" b="1" dirty="0" smtClean="0">
                <a:hlinkClick r:id="rId3"/>
              </a:rPr>
              <a:t>magirman@meb.gov.tr</a:t>
            </a:r>
            <a:r>
              <a:rPr lang="tr-TR" sz="2400" b="1" dirty="0" smtClean="0"/>
              <a:t> adresine raporlar iletilecektir.</a:t>
            </a:r>
          </a:p>
        </p:txBody>
      </p:sp>
    </p:spTree>
    <p:extLst>
      <p:ext uri="{BB962C8B-B14F-4D97-AF65-F5344CB8AC3E}">
        <p14:creationId xmlns:p14="http://schemas.microsoft.com/office/powerpoint/2010/main" val="33105316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Metin kutusu 60"/>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2" name="Dikdörtgen 61"/>
          <p:cNvSpPr/>
          <p:nvPr/>
        </p:nvSpPr>
        <p:spPr>
          <a:xfrm>
            <a:off x="0" y="0"/>
            <a:ext cx="12192000" cy="6715593"/>
          </a:xfrm>
          <a:prstGeom prst="rect">
            <a:avLst/>
          </a:prstGeom>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8000" b="1" dirty="0">
                <a:solidFill>
                  <a:schemeClr val="bg1"/>
                </a:solidFill>
              </a:rPr>
              <a:t>TEŞEKKÜR </a:t>
            </a:r>
            <a:r>
              <a:rPr lang="tr-TR" sz="8000" b="1" dirty="0" smtClean="0">
                <a:solidFill>
                  <a:schemeClr val="bg1"/>
                </a:solidFill>
              </a:rPr>
              <a:t>EDERİZ</a:t>
            </a:r>
          </a:p>
          <a:p>
            <a:pPr algn="ctr"/>
            <a:endParaRPr lang="tr-TR" sz="3200" b="1" dirty="0">
              <a:solidFill>
                <a:schemeClr val="bg1"/>
              </a:solidFill>
            </a:endParaRPr>
          </a:p>
          <a:p>
            <a:pPr algn="ctr"/>
            <a:r>
              <a:rPr lang="tr-TR" sz="6000" b="1" dirty="0" smtClean="0">
                <a:solidFill>
                  <a:schemeClr val="bg1"/>
                </a:solidFill>
              </a:rPr>
              <a:t>İzmit</a:t>
            </a:r>
            <a:r>
              <a:rPr lang="tr-TR" sz="6000" b="1" dirty="0" smtClean="0">
                <a:solidFill>
                  <a:schemeClr val="bg1"/>
                </a:solidFill>
              </a:rPr>
              <a:t> </a:t>
            </a:r>
            <a:r>
              <a:rPr lang="tr-TR" sz="6000" b="1" dirty="0">
                <a:solidFill>
                  <a:schemeClr val="bg1"/>
                </a:solidFill>
              </a:rPr>
              <a:t>İlçe Milli Eğitim Müdürlüğü</a:t>
            </a:r>
            <a:endParaRPr lang="tr-TR" sz="6000" dirty="0">
              <a:solidFill>
                <a:schemeClr val="bg1"/>
              </a:solidFill>
            </a:endParaRPr>
          </a:p>
        </p:txBody>
      </p:sp>
    </p:spTree>
    <p:extLst>
      <p:ext uri="{BB962C8B-B14F-4D97-AF65-F5344CB8AC3E}">
        <p14:creationId xmlns:p14="http://schemas.microsoft.com/office/powerpoint/2010/main" val="2156424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Düz Bağlayıcı 25"/>
          <p:cNvCxnSpPr/>
          <p:nvPr/>
        </p:nvCxnSpPr>
        <p:spPr>
          <a:xfrm>
            <a:off x="497418" y="2622572"/>
            <a:ext cx="10914135" cy="12145"/>
          </a:xfrm>
          <a:prstGeom prst="line">
            <a:avLst/>
          </a:prstGeom>
          <a:ln w="50800">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0" y="244372"/>
            <a:ext cx="12192000" cy="673100"/>
          </a:xfrm>
        </p:spPr>
        <p:txBody>
          <a:bodyPr>
            <a:normAutofit fontScale="90000"/>
          </a:bodyPr>
          <a:lstStyle/>
          <a:p>
            <a:pPr algn="ctr"/>
            <a:r>
              <a:rPr lang="tr-TR" b="1" dirty="0" smtClean="0">
                <a:solidFill>
                  <a:srgbClr val="EAEAEA"/>
                </a:solidFill>
              </a:rPr>
              <a:t>Yenilenen </a:t>
            </a:r>
            <a:r>
              <a:rPr lang="tr-TR" b="1" dirty="0" err="1" smtClean="0">
                <a:solidFill>
                  <a:srgbClr val="EAEAEA"/>
                </a:solidFill>
              </a:rPr>
              <a:t>Müfredatlarda</a:t>
            </a:r>
            <a:r>
              <a:rPr lang="tr-TR" b="1" dirty="0" smtClean="0">
                <a:solidFill>
                  <a:srgbClr val="EAEAEA"/>
                </a:solidFill>
              </a:rPr>
              <a:t> Ne Yapıldı?</a:t>
            </a:r>
            <a:br>
              <a:rPr lang="tr-TR" b="1" dirty="0" smtClean="0">
                <a:solidFill>
                  <a:srgbClr val="EAEAEA"/>
                </a:solidFill>
              </a:rPr>
            </a:br>
            <a:r>
              <a:rPr lang="tr-TR" sz="3900" b="1" spc="300" dirty="0" smtClean="0">
                <a:solidFill>
                  <a:srgbClr val="EAEAEA"/>
                </a:solidFill>
              </a:rPr>
              <a:t>YAPILAN ÇALIŞMALARDA ODAKLAR</a:t>
            </a:r>
            <a:endParaRPr lang="en-US" sz="3900" b="1" spc="300" dirty="0">
              <a:solidFill>
                <a:srgbClr val="EAEAEA"/>
              </a:solidFill>
            </a:endParaRPr>
          </a:p>
        </p:txBody>
      </p:sp>
      <p:sp>
        <p:nvSpPr>
          <p:cNvPr id="18" name="Text Placeholder 17"/>
          <p:cNvSpPr>
            <a:spLocks noGrp="1"/>
          </p:cNvSpPr>
          <p:nvPr>
            <p:ph type="body" sz="quarter" idx="22"/>
          </p:nvPr>
        </p:nvSpPr>
        <p:spPr>
          <a:xfrm>
            <a:off x="254981" y="3998139"/>
            <a:ext cx="2640620" cy="2067152"/>
          </a:xfrm>
        </p:spPr>
        <p:txBody>
          <a:bodyPr>
            <a:noAutofit/>
          </a:bodyPr>
          <a:lstStyle/>
          <a:p>
            <a:pPr lvl="0" algn="l">
              <a:lnSpc>
                <a:spcPts val="2280"/>
              </a:lnSpc>
              <a:spcBef>
                <a:spcPts val="600"/>
              </a:spcBef>
              <a:spcAft>
                <a:spcPts val="600"/>
              </a:spcAft>
            </a:pPr>
            <a:r>
              <a:rPr lang="tr-TR" sz="1900" b="1" dirty="0" smtClean="0">
                <a:solidFill>
                  <a:schemeClr val="accent2">
                    <a:lumMod val="75000"/>
                  </a:schemeClr>
                </a:solidFill>
              </a:rPr>
              <a:t>Müfredatlar fazlalıkları sadeleştirme, yoğunlukları ise seyreltme </a:t>
            </a:r>
            <a:r>
              <a:rPr lang="tr-TR" sz="1900" b="1" dirty="0">
                <a:solidFill>
                  <a:schemeClr val="accent2">
                    <a:lumMod val="75000"/>
                  </a:schemeClr>
                </a:solidFill>
              </a:rPr>
              <a:t>suretiyle </a:t>
            </a:r>
            <a:r>
              <a:rPr lang="tr-TR" sz="1900" b="1" dirty="0" smtClean="0">
                <a:solidFill>
                  <a:schemeClr val="accent2">
                    <a:lumMod val="75000"/>
                  </a:schemeClr>
                </a:solidFill>
              </a:rPr>
              <a:t>hafifletildi. «</a:t>
            </a:r>
            <a:r>
              <a:rPr lang="tr-TR" sz="1900" b="1" dirty="0" err="1" smtClean="0">
                <a:solidFill>
                  <a:schemeClr val="accent2">
                    <a:lumMod val="75000"/>
                  </a:schemeClr>
                </a:solidFill>
              </a:rPr>
              <a:t>Öz»ün</a:t>
            </a:r>
            <a:r>
              <a:rPr lang="tr-TR" sz="1900" b="1" dirty="0" smtClean="0">
                <a:solidFill>
                  <a:schemeClr val="accent2">
                    <a:lumMod val="75000"/>
                  </a:schemeClr>
                </a:solidFill>
              </a:rPr>
              <a:t> «tam» olarak kazandırılması </a:t>
            </a:r>
            <a:r>
              <a:rPr lang="tr-TR" sz="1900" b="1" dirty="0">
                <a:solidFill>
                  <a:schemeClr val="accent2">
                    <a:lumMod val="75000"/>
                  </a:schemeClr>
                </a:solidFill>
              </a:rPr>
              <a:t>hedeflendi.</a:t>
            </a:r>
          </a:p>
        </p:txBody>
      </p:sp>
      <p:sp>
        <p:nvSpPr>
          <p:cNvPr id="19" name="Text Placeholder 18"/>
          <p:cNvSpPr>
            <a:spLocks noGrp="1"/>
          </p:cNvSpPr>
          <p:nvPr>
            <p:ph type="body" sz="quarter" idx="23"/>
          </p:nvPr>
        </p:nvSpPr>
        <p:spPr>
          <a:xfrm>
            <a:off x="3218653" y="4019911"/>
            <a:ext cx="2692290" cy="1226993"/>
          </a:xfrm>
        </p:spPr>
        <p:txBody>
          <a:bodyPr>
            <a:noAutofit/>
          </a:bodyPr>
          <a:lstStyle/>
          <a:p>
            <a:pPr lvl="0" algn="l">
              <a:lnSpc>
                <a:spcPts val="2280"/>
              </a:lnSpc>
              <a:spcBef>
                <a:spcPts val="600"/>
              </a:spcBef>
              <a:spcAft>
                <a:spcPts val="600"/>
              </a:spcAft>
            </a:pPr>
            <a:r>
              <a:rPr lang="tr-TR" sz="1900" b="1" dirty="0">
                <a:solidFill>
                  <a:schemeClr val="accent2">
                    <a:lumMod val="75000"/>
                  </a:schemeClr>
                </a:solidFill>
              </a:rPr>
              <a:t>Temel </a:t>
            </a:r>
            <a:r>
              <a:rPr lang="tr-TR" sz="1900" b="1" dirty="0" smtClean="0">
                <a:solidFill>
                  <a:schemeClr val="accent2">
                    <a:lumMod val="75000"/>
                  </a:schemeClr>
                </a:solidFill>
              </a:rPr>
              <a:t>değer, bilgi</a:t>
            </a:r>
            <a:r>
              <a:rPr lang="tr-TR" sz="1900" b="1" dirty="0">
                <a:solidFill>
                  <a:schemeClr val="accent2">
                    <a:lumMod val="75000"/>
                  </a:schemeClr>
                </a:solidFill>
              </a:rPr>
              <a:t>, beceri, </a:t>
            </a:r>
            <a:r>
              <a:rPr lang="tr-TR" sz="1900" b="1" dirty="0" smtClean="0">
                <a:solidFill>
                  <a:schemeClr val="accent2">
                    <a:lumMod val="75000"/>
                  </a:schemeClr>
                </a:solidFill>
              </a:rPr>
              <a:t>yeterlilik, </a:t>
            </a:r>
            <a:r>
              <a:rPr lang="tr-TR" b="1" dirty="0" smtClean="0">
                <a:solidFill>
                  <a:schemeClr val="accent2">
                    <a:lumMod val="75000"/>
                  </a:schemeClr>
                </a:solidFill>
              </a:rPr>
              <a:t>yetkinlik</a:t>
            </a:r>
            <a:r>
              <a:rPr lang="tr-TR" sz="1900" b="1" dirty="0" smtClean="0">
                <a:solidFill>
                  <a:schemeClr val="accent2">
                    <a:lumMod val="75000"/>
                  </a:schemeClr>
                </a:solidFill>
              </a:rPr>
              <a:t>, tutum ve davranışlar birbirleriyle </a:t>
            </a:r>
            <a:r>
              <a:rPr lang="tr-TR" sz="1900" b="1" dirty="0">
                <a:solidFill>
                  <a:schemeClr val="accent2">
                    <a:lumMod val="75000"/>
                  </a:schemeClr>
                </a:solidFill>
              </a:rPr>
              <a:t>uyumlu bir </a:t>
            </a:r>
            <a:r>
              <a:rPr lang="tr-TR" sz="1900" b="1" dirty="0" smtClean="0">
                <a:solidFill>
                  <a:schemeClr val="accent2">
                    <a:lumMod val="75000"/>
                  </a:schemeClr>
                </a:solidFill>
              </a:rPr>
              <a:t>bütünlüğe </a:t>
            </a:r>
            <a:r>
              <a:rPr lang="tr-TR" sz="1900" b="1" dirty="0">
                <a:solidFill>
                  <a:schemeClr val="accent2">
                    <a:lumMod val="75000"/>
                  </a:schemeClr>
                </a:solidFill>
              </a:rPr>
              <a:t>kavuşturuldu.  Ayrı ayrı </a:t>
            </a:r>
            <a:r>
              <a:rPr lang="tr-TR" sz="1900" b="1" dirty="0" smtClean="0">
                <a:solidFill>
                  <a:schemeClr val="accent2">
                    <a:lumMod val="75000"/>
                  </a:schemeClr>
                </a:solidFill>
              </a:rPr>
              <a:t>olmaktan ziyade ahenkli bir </a:t>
            </a:r>
            <a:r>
              <a:rPr lang="tr-TR" sz="1900" b="1" dirty="0">
                <a:solidFill>
                  <a:schemeClr val="accent2">
                    <a:lumMod val="75000"/>
                  </a:schemeClr>
                </a:solidFill>
              </a:rPr>
              <a:t>bütünlüğe ulaşmak </a:t>
            </a:r>
            <a:r>
              <a:rPr lang="tr-TR" b="1" dirty="0">
                <a:solidFill>
                  <a:schemeClr val="accent2">
                    <a:lumMod val="75000"/>
                  </a:schemeClr>
                </a:solidFill>
              </a:rPr>
              <a:t>hedeflendi</a:t>
            </a:r>
            <a:r>
              <a:rPr lang="tr-TR" sz="1900" b="1" dirty="0">
                <a:solidFill>
                  <a:schemeClr val="accent2">
                    <a:lumMod val="75000"/>
                  </a:schemeClr>
                </a:solidFill>
              </a:rPr>
              <a:t>.</a:t>
            </a:r>
          </a:p>
        </p:txBody>
      </p:sp>
      <p:sp>
        <p:nvSpPr>
          <p:cNvPr id="20" name="Text Placeholder 19"/>
          <p:cNvSpPr>
            <a:spLocks noGrp="1"/>
          </p:cNvSpPr>
          <p:nvPr>
            <p:ph type="body" sz="quarter" idx="24"/>
          </p:nvPr>
        </p:nvSpPr>
        <p:spPr>
          <a:xfrm>
            <a:off x="6383651" y="4019911"/>
            <a:ext cx="2596896" cy="1226993"/>
          </a:xfrm>
        </p:spPr>
        <p:txBody>
          <a:bodyPr>
            <a:noAutofit/>
          </a:bodyPr>
          <a:lstStyle/>
          <a:p>
            <a:pPr algn="l">
              <a:lnSpc>
                <a:spcPts val="2280"/>
              </a:lnSpc>
              <a:spcBef>
                <a:spcPts val="600"/>
              </a:spcBef>
              <a:spcAft>
                <a:spcPts val="600"/>
              </a:spcAft>
            </a:pPr>
            <a:r>
              <a:rPr lang="tr-TR" sz="1900" b="1" dirty="0">
                <a:solidFill>
                  <a:schemeClr val="accent2">
                    <a:lumMod val="75000"/>
                  </a:schemeClr>
                </a:solidFill>
              </a:rPr>
              <a:t>D</a:t>
            </a:r>
            <a:r>
              <a:rPr lang="tr-TR" sz="1900" b="1" dirty="0" smtClean="0">
                <a:solidFill>
                  <a:schemeClr val="accent2">
                    <a:lumMod val="75000"/>
                  </a:schemeClr>
                </a:solidFill>
              </a:rPr>
              <a:t>eğerlerimize </a:t>
            </a:r>
            <a:r>
              <a:rPr lang="tr-TR" sz="1900" b="1" dirty="0">
                <a:solidFill>
                  <a:schemeClr val="accent2">
                    <a:lumMod val="75000"/>
                  </a:schemeClr>
                </a:solidFill>
              </a:rPr>
              <a:t>uygun olmayan unsurlar </a:t>
            </a:r>
            <a:r>
              <a:rPr lang="tr-TR" sz="1900" b="1" dirty="0" smtClean="0">
                <a:solidFill>
                  <a:schemeClr val="accent2">
                    <a:lumMod val="75000"/>
                  </a:schemeClr>
                </a:solidFill>
              </a:rPr>
              <a:t>ayıklandı, müfredatlar ile değerlerimiz arasında bağ oluşturuldu</a:t>
            </a:r>
            <a:r>
              <a:rPr lang="tr-TR" sz="1900" b="1" dirty="0">
                <a:solidFill>
                  <a:schemeClr val="accent2">
                    <a:lumMod val="75000"/>
                  </a:schemeClr>
                </a:solidFill>
              </a:rPr>
              <a:t>. </a:t>
            </a:r>
            <a:endParaRPr lang="en-US" sz="1900" b="1" dirty="0">
              <a:solidFill>
                <a:schemeClr val="accent2">
                  <a:lumMod val="75000"/>
                </a:schemeClr>
              </a:solidFill>
            </a:endParaRPr>
          </a:p>
        </p:txBody>
      </p:sp>
      <p:sp>
        <p:nvSpPr>
          <p:cNvPr id="21" name="Text Placeholder 20"/>
          <p:cNvSpPr>
            <a:spLocks noGrp="1"/>
          </p:cNvSpPr>
          <p:nvPr>
            <p:ph type="body" sz="quarter" idx="25"/>
          </p:nvPr>
        </p:nvSpPr>
        <p:spPr>
          <a:xfrm>
            <a:off x="9382180" y="4019911"/>
            <a:ext cx="2682819" cy="1226993"/>
          </a:xfrm>
        </p:spPr>
        <p:txBody>
          <a:bodyPr>
            <a:noAutofit/>
          </a:bodyPr>
          <a:lstStyle/>
          <a:p>
            <a:pPr algn="l">
              <a:lnSpc>
                <a:spcPts val="2280"/>
              </a:lnSpc>
              <a:spcBef>
                <a:spcPts val="600"/>
              </a:spcBef>
              <a:spcAft>
                <a:spcPts val="600"/>
              </a:spcAft>
            </a:pPr>
            <a:r>
              <a:rPr lang="tr-TR" sz="1900" b="1" dirty="0" smtClean="0">
                <a:solidFill>
                  <a:schemeClr val="accent2">
                    <a:lumMod val="75000"/>
                  </a:schemeClr>
                </a:solidFill>
              </a:rPr>
              <a:t>Güncel, yeni ve </a:t>
            </a:r>
            <a:r>
              <a:rPr lang="tr-TR" sz="1900" b="1" dirty="0">
                <a:solidFill>
                  <a:schemeClr val="accent2">
                    <a:lumMod val="75000"/>
                  </a:schemeClr>
                </a:solidFill>
              </a:rPr>
              <a:t>canlı </a:t>
            </a:r>
            <a:r>
              <a:rPr lang="tr-TR" sz="1900" b="1" dirty="0" smtClean="0">
                <a:solidFill>
                  <a:schemeClr val="accent2">
                    <a:lumMod val="75000"/>
                  </a:schemeClr>
                </a:solidFill>
              </a:rPr>
              <a:t>evsaf dokusu belirlendi</a:t>
            </a:r>
            <a:r>
              <a:rPr lang="tr-TR" sz="1900" b="1" dirty="0">
                <a:solidFill>
                  <a:schemeClr val="accent2">
                    <a:lumMod val="75000"/>
                  </a:schemeClr>
                </a:solidFill>
              </a:rPr>
              <a:t>. </a:t>
            </a:r>
            <a:r>
              <a:rPr lang="tr-TR" sz="1900" b="1" dirty="0" smtClean="0">
                <a:solidFill>
                  <a:schemeClr val="accent2">
                    <a:lumMod val="75000"/>
                  </a:schemeClr>
                </a:solidFill>
              </a:rPr>
              <a:t>Çocuklarımıza kazandırılacak bu niteliklere uygun içerikler istikametinde bir güncelleme hedeflendi.</a:t>
            </a:r>
            <a:endParaRPr lang="en-US" sz="1900" b="1" dirty="0">
              <a:solidFill>
                <a:schemeClr val="accent2">
                  <a:lumMod val="75000"/>
                </a:schemeClr>
              </a:solidFill>
            </a:endParaRPr>
          </a:p>
        </p:txBody>
      </p:sp>
      <p:sp>
        <p:nvSpPr>
          <p:cNvPr id="22" name="Text Placeholder 21"/>
          <p:cNvSpPr>
            <a:spLocks noGrp="1"/>
          </p:cNvSpPr>
          <p:nvPr>
            <p:ph type="body" sz="quarter" idx="26"/>
          </p:nvPr>
        </p:nvSpPr>
        <p:spPr>
          <a:xfrm>
            <a:off x="254981" y="1395512"/>
            <a:ext cx="2596896" cy="2596896"/>
          </a:xfrm>
          <a:solidFill>
            <a:srgbClr val="FF0000"/>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1</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latin typeface="Cambria" panose="02040503050406030204" pitchFamily="18" charset="0"/>
            </a:endParaRPr>
          </a:p>
        </p:txBody>
      </p:sp>
      <p:sp>
        <p:nvSpPr>
          <p:cNvPr id="23" name="Text Placeholder 22"/>
          <p:cNvSpPr>
            <a:spLocks noGrp="1"/>
          </p:cNvSpPr>
          <p:nvPr>
            <p:ph type="body" sz="quarter" idx="27"/>
          </p:nvPr>
        </p:nvSpPr>
        <p:spPr>
          <a:xfrm>
            <a:off x="3266350" y="1395512"/>
            <a:ext cx="2596896" cy="2596896"/>
          </a:xfrm>
          <a:solidFill>
            <a:srgbClr val="FF00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2</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4" name="Text Placeholder 23"/>
          <p:cNvSpPr>
            <a:spLocks noGrp="1"/>
          </p:cNvSpPr>
          <p:nvPr>
            <p:ph type="body" sz="quarter" idx="28"/>
          </p:nvPr>
        </p:nvSpPr>
        <p:spPr>
          <a:xfrm>
            <a:off x="6383651" y="1395512"/>
            <a:ext cx="2596896" cy="2596896"/>
          </a:xfrm>
          <a:solidFill>
            <a:srgbClr val="FF00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3</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5" name="Text Placeholder 24"/>
          <p:cNvSpPr>
            <a:spLocks noGrp="1"/>
          </p:cNvSpPr>
          <p:nvPr>
            <p:ph type="body" sz="quarter" idx="29"/>
          </p:nvPr>
        </p:nvSpPr>
        <p:spPr>
          <a:xfrm>
            <a:off x="9382181" y="1395512"/>
            <a:ext cx="2596896" cy="2596896"/>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4</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14" name="Text Placeholder 13"/>
          <p:cNvSpPr>
            <a:spLocks noGrp="1"/>
          </p:cNvSpPr>
          <p:nvPr>
            <p:ph type="body" sz="quarter" idx="18"/>
          </p:nvPr>
        </p:nvSpPr>
        <p:spPr>
          <a:xfrm>
            <a:off x="254981" y="2553583"/>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SADELEŞTİRME</a:t>
            </a:r>
            <a:endParaRPr lang="en-US" sz="2900" b="1" dirty="0">
              <a:solidFill>
                <a:srgbClr val="EAEAEA"/>
              </a:solidFill>
            </a:endParaRPr>
          </a:p>
        </p:txBody>
      </p:sp>
      <p:sp>
        <p:nvSpPr>
          <p:cNvPr id="15" name="Text Placeholder 14"/>
          <p:cNvSpPr>
            <a:spLocks noGrp="1"/>
          </p:cNvSpPr>
          <p:nvPr>
            <p:ph type="body" sz="quarter" idx="19"/>
          </p:nvPr>
        </p:nvSpPr>
        <p:spPr>
          <a:xfrm>
            <a:off x="3266350" y="2976776"/>
            <a:ext cx="2596896" cy="431800"/>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AHENK VE BÜTÜNLÜK KURMA</a:t>
            </a:r>
            <a:endParaRPr lang="en-US" sz="2900" b="1" dirty="0">
              <a:solidFill>
                <a:srgbClr val="EAEAEA"/>
              </a:solidFill>
            </a:endParaRPr>
          </a:p>
        </p:txBody>
      </p:sp>
      <p:sp>
        <p:nvSpPr>
          <p:cNvPr id="16" name="Text Placeholder 15"/>
          <p:cNvSpPr>
            <a:spLocks noGrp="1"/>
          </p:cNvSpPr>
          <p:nvPr>
            <p:ph type="body" sz="quarter" idx="20"/>
          </p:nvPr>
        </p:nvSpPr>
        <p:spPr>
          <a:xfrm>
            <a:off x="6383651" y="3036648"/>
            <a:ext cx="2596896" cy="431800"/>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YERLİ VE MİLLÎ DEĞERLERİ katma</a:t>
            </a:r>
            <a:endParaRPr lang="en-US" sz="2900" b="1" dirty="0">
              <a:solidFill>
                <a:srgbClr val="EAEAEA"/>
              </a:solidFill>
            </a:endParaRPr>
          </a:p>
        </p:txBody>
      </p:sp>
      <p:sp>
        <p:nvSpPr>
          <p:cNvPr id="17" name="Text Placeholder 16"/>
          <p:cNvSpPr>
            <a:spLocks noGrp="1"/>
          </p:cNvSpPr>
          <p:nvPr>
            <p:ph type="body" sz="quarter" idx="21"/>
          </p:nvPr>
        </p:nvSpPr>
        <p:spPr>
          <a:xfrm>
            <a:off x="9382181" y="2816206"/>
            <a:ext cx="2596896" cy="431800"/>
          </a:xfrm>
        </p:spPr>
        <p:txBody>
          <a:bodyPr>
            <a:noAutofit/>
          </a:bodyPr>
          <a:lstStyle/>
          <a:p>
            <a:pPr>
              <a:lnSpc>
                <a:spcPct val="100000"/>
              </a:lnSpc>
              <a:spcBef>
                <a:spcPts val="1200"/>
              </a:spcBef>
              <a:spcAft>
                <a:spcPts val="1200"/>
              </a:spcAft>
            </a:pPr>
            <a:r>
              <a:rPr lang="tr-TR" sz="2900" b="1" dirty="0" err="1" smtClean="0">
                <a:solidFill>
                  <a:srgbClr val="EAEAEA"/>
                </a:solidFill>
              </a:rPr>
              <a:t>GÜNCELLİk</a:t>
            </a:r>
            <a:r>
              <a:rPr lang="tr-TR" sz="2900" b="1" dirty="0" smtClean="0">
                <a:solidFill>
                  <a:srgbClr val="EAEAEA"/>
                </a:solidFill>
              </a:rPr>
              <a:t> SAĞLAMA</a:t>
            </a:r>
            <a:endParaRPr lang="en-US" sz="2900" b="1" dirty="0">
              <a:solidFill>
                <a:srgbClr val="EAEAEA"/>
              </a:solidFill>
            </a:endParaRPr>
          </a:p>
        </p:txBody>
      </p:sp>
      <p:sp>
        <p:nvSpPr>
          <p:cNvPr id="27" name="Metin kutusu 26"/>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3669647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Düz Bağlayıcı 25"/>
          <p:cNvCxnSpPr/>
          <p:nvPr/>
        </p:nvCxnSpPr>
        <p:spPr>
          <a:xfrm>
            <a:off x="813681" y="2682680"/>
            <a:ext cx="10281608" cy="12145"/>
          </a:xfrm>
          <a:prstGeom prst="line">
            <a:avLst/>
          </a:prstGeom>
          <a:ln w="50800">
            <a:solidFill>
              <a:srgbClr val="FF99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0" y="244372"/>
            <a:ext cx="12192000" cy="673100"/>
          </a:xfrm>
        </p:spPr>
        <p:txBody>
          <a:bodyPr>
            <a:normAutofit fontScale="90000"/>
          </a:bodyPr>
          <a:lstStyle/>
          <a:p>
            <a:pPr algn="ctr"/>
            <a:r>
              <a:rPr lang="tr-TR" b="1" dirty="0" smtClean="0">
                <a:solidFill>
                  <a:srgbClr val="EAEAEA"/>
                </a:solidFill>
              </a:rPr>
              <a:t>Müfredatlar Nasıl Yenilendi?</a:t>
            </a:r>
            <a:r>
              <a:rPr lang="tr-TR" sz="3500" b="1" dirty="0" smtClean="0">
                <a:solidFill>
                  <a:srgbClr val="EAEAEA"/>
                </a:solidFill>
              </a:rPr>
              <a:t/>
            </a:r>
            <a:br>
              <a:rPr lang="tr-TR" sz="3500" b="1" dirty="0" smtClean="0">
                <a:solidFill>
                  <a:srgbClr val="EAEAEA"/>
                </a:solidFill>
              </a:rPr>
            </a:br>
            <a:r>
              <a:rPr lang="tr-TR" sz="3900" b="1" spc="300" dirty="0" smtClean="0">
                <a:solidFill>
                  <a:srgbClr val="EAEAEA"/>
                </a:solidFill>
              </a:rPr>
              <a:t>ÇALIŞMA SÜRECİ</a:t>
            </a:r>
            <a:endParaRPr lang="en-US" sz="3900" b="1" spc="300" dirty="0">
              <a:solidFill>
                <a:srgbClr val="EAEAEA"/>
              </a:solidFill>
            </a:endParaRPr>
          </a:p>
        </p:txBody>
      </p:sp>
      <p:sp>
        <p:nvSpPr>
          <p:cNvPr id="18" name="Text Placeholder 17"/>
          <p:cNvSpPr>
            <a:spLocks noGrp="1"/>
          </p:cNvSpPr>
          <p:nvPr>
            <p:ph type="body" sz="quarter" idx="22"/>
          </p:nvPr>
        </p:nvSpPr>
        <p:spPr>
          <a:xfrm>
            <a:off x="250899" y="4041683"/>
            <a:ext cx="2822501" cy="1226993"/>
          </a:xfrm>
        </p:spPr>
        <p:txBody>
          <a:bodyPr>
            <a:noAutofit/>
          </a:bodyPr>
          <a:lstStyle/>
          <a:p>
            <a:pPr algn="l">
              <a:lnSpc>
                <a:spcPts val="2280"/>
              </a:lnSpc>
              <a:spcBef>
                <a:spcPts val="600"/>
              </a:spcBef>
              <a:spcAft>
                <a:spcPts val="600"/>
              </a:spcAft>
            </a:pPr>
            <a:r>
              <a:rPr lang="tr-TR" sz="1900" b="1" dirty="0" smtClean="0">
                <a:solidFill>
                  <a:schemeClr val="tx1"/>
                </a:solidFill>
              </a:rPr>
              <a:t>Öğretmen </a:t>
            </a:r>
            <a:r>
              <a:rPr lang="tr-TR" sz="1900" b="1" dirty="0">
                <a:solidFill>
                  <a:schemeClr val="tx1"/>
                </a:solidFill>
              </a:rPr>
              <a:t>ve </a:t>
            </a:r>
            <a:r>
              <a:rPr lang="tr-TR" sz="1900" b="1" dirty="0" smtClean="0">
                <a:solidFill>
                  <a:schemeClr val="tx1"/>
                </a:solidFill>
              </a:rPr>
              <a:t>akademisyen uzmanlardan oluşan komisyonlar kuruldu. İlmî müzakereler, toplantılar </a:t>
            </a:r>
            <a:r>
              <a:rPr lang="tr-TR" sz="1900" b="1" dirty="0">
                <a:solidFill>
                  <a:schemeClr val="tx1"/>
                </a:solidFill>
              </a:rPr>
              <a:t>ve </a:t>
            </a:r>
            <a:r>
              <a:rPr lang="tr-TR" sz="1900" b="1" dirty="0" err="1" smtClean="0">
                <a:solidFill>
                  <a:schemeClr val="tx1"/>
                </a:solidFill>
              </a:rPr>
              <a:t>çalıştaylarla</a:t>
            </a:r>
            <a:r>
              <a:rPr lang="tr-TR" sz="1900" b="1" dirty="0" smtClean="0">
                <a:solidFill>
                  <a:schemeClr val="tx1"/>
                </a:solidFill>
              </a:rPr>
              <a:t> </a:t>
            </a:r>
            <a:r>
              <a:rPr lang="tr-TR" sz="1900" b="1" dirty="0">
                <a:solidFill>
                  <a:schemeClr val="tx1"/>
                </a:solidFill>
              </a:rPr>
              <a:t>«taslak </a:t>
            </a:r>
            <a:r>
              <a:rPr lang="tr-TR" sz="1900" b="1" dirty="0" smtClean="0">
                <a:solidFill>
                  <a:schemeClr val="tx1"/>
                </a:solidFill>
              </a:rPr>
              <a:t>müfredatlar» oluşturuldu</a:t>
            </a:r>
            <a:r>
              <a:rPr lang="tr-TR" sz="1900" b="1" dirty="0">
                <a:solidFill>
                  <a:schemeClr val="tx1"/>
                </a:solidFill>
              </a:rPr>
              <a:t>.</a:t>
            </a:r>
          </a:p>
        </p:txBody>
      </p:sp>
      <p:sp>
        <p:nvSpPr>
          <p:cNvPr id="19" name="Text Placeholder 18"/>
          <p:cNvSpPr>
            <a:spLocks noGrp="1"/>
          </p:cNvSpPr>
          <p:nvPr>
            <p:ph type="body" sz="quarter" idx="23"/>
          </p:nvPr>
        </p:nvSpPr>
        <p:spPr>
          <a:xfrm>
            <a:off x="3360169" y="4052569"/>
            <a:ext cx="2822918" cy="1226993"/>
          </a:xfrm>
        </p:spPr>
        <p:txBody>
          <a:bodyPr>
            <a:noAutofit/>
          </a:bodyPr>
          <a:lstStyle/>
          <a:p>
            <a:pPr algn="l">
              <a:lnSpc>
                <a:spcPts val="2280"/>
              </a:lnSpc>
              <a:spcBef>
                <a:spcPts val="600"/>
              </a:spcBef>
              <a:spcAft>
                <a:spcPts val="600"/>
              </a:spcAft>
            </a:pPr>
            <a:r>
              <a:rPr lang="en-US" sz="1900" b="1" dirty="0" err="1">
                <a:solidFill>
                  <a:schemeClr val="tx1"/>
                </a:solidFill>
              </a:rPr>
              <a:t>Taslak</a:t>
            </a:r>
            <a:r>
              <a:rPr lang="en-US" sz="1900" b="1" dirty="0">
                <a:solidFill>
                  <a:schemeClr val="tx1"/>
                </a:solidFill>
              </a:rPr>
              <a:t> </a:t>
            </a:r>
            <a:r>
              <a:rPr lang="tr-TR" sz="1900" b="1" dirty="0">
                <a:solidFill>
                  <a:schemeClr val="tx1"/>
                </a:solidFill>
              </a:rPr>
              <a:t>müfredatlar </a:t>
            </a:r>
            <a:r>
              <a:rPr lang="tr-TR" sz="1900" b="1" dirty="0" smtClean="0">
                <a:solidFill>
                  <a:schemeClr val="tx1"/>
                </a:solidFill>
              </a:rPr>
              <a:t>«</a:t>
            </a:r>
            <a:r>
              <a:rPr lang="en-US" sz="1900" b="1" dirty="0" smtClean="0">
                <a:solidFill>
                  <a:schemeClr val="tx1"/>
                </a:solidFill>
              </a:rPr>
              <a:t>mufredat.meb.gov.tr</a:t>
            </a:r>
            <a:r>
              <a:rPr lang="tr-TR" sz="1900" b="1" dirty="0" smtClean="0">
                <a:solidFill>
                  <a:schemeClr val="tx1"/>
                </a:solidFill>
              </a:rPr>
              <a:t>»</a:t>
            </a:r>
            <a:r>
              <a:rPr lang="en-US" sz="1900" b="1" dirty="0" smtClean="0">
                <a:solidFill>
                  <a:schemeClr val="tx1"/>
                </a:solidFill>
              </a:rPr>
              <a:t> </a:t>
            </a:r>
            <a:r>
              <a:rPr lang="tr-TR" sz="1900" b="1" dirty="0" smtClean="0">
                <a:solidFill>
                  <a:schemeClr val="tx1"/>
                </a:solidFill>
              </a:rPr>
              <a:t>adresinde </a:t>
            </a:r>
            <a:r>
              <a:rPr lang="en-US" sz="1900" b="1" dirty="0">
                <a:solidFill>
                  <a:schemeClr val="tx1"/>
                </a:solidFill>
              </a:rPr>
              <a:t>27 </a:t>
            </a:r>
            <a:r>
              <a:rPr lang="en-US" sz="1900" b="1" dirty="0" err="1">
                <a:solidFill>
                  <a:schemeClr val="tx1"/>
                </a:solidFill>
              </a:rPr>
              <a:t>gün</a:t>
            </a:r>
            <a:r>
              <a:rPr lang="en-US" sz="1900" b="1" dirty="0">
                <a:solidFill>
                  <a:schemeClr val="tx1"/>
                </a:solidFill>
              </a:rPr>
              <a:t> </a:t>
            </a:r>
            <a:r>
              <a:rPr lang="en-US" sz="1900" b="1" dirty="0" err="1">
                <a:solidFill>
                  <a:schemeClr val="tx1"/>
                </a:solidFill>
              </a:rPr>
              <a:t>süreyle</a:t>
            </a:r>
            <a:r>
              <a:rPr lang="en-US" sz="1900" b="1" dirty="0">
                <a:solidFill>
                  <a:schemeClr val="tx1"/>
                </a:solidFill>
              </a:rPr>
              <a:t> </a:t>
            </a:r>
            <a:r>
              <a:rPr lang="en-US" sz="1900" b="1" dirty="0" err="1">
                <a:solidFill>
                  <a:schemeClr val="tx1"/>
                </a:solidFill>
              </a:rPr>
              <a:t>askı</a:t>
            </a:r>
            <a:r>
              <a:rPr lang="tr-TR" sz="1900" b="1" dirty="0">
                <a:solidFill>
                  <a:schemeClr val="tx1"/>
                </a:solidFill>
              </a:rPr>
              <a:t>y</a:t>
            </a:r>
            <a:r>
              <a:rPr lang="en-US" sz="1900" b="1" dirty="0">
                <a:solidFill>
                  <a:schemeClr val="tx1"/>
                </a:solidFill>
              </a:rPr>
              <a:t>a </a:t>
            </a:r>
            <a:r>
              <a:rPr lang="en-US" sz="1900" b="1" dirty="0" err="1" smtClean="0">
                <a:solidFill>
                  <a:schemeClr val="tx1"/>
                </a:solidFill>
              </a:rPr>
              <a:t>çıkarıl</a:t>
            </a:r>
            <a:r>
              <a:rPr lang="tr-TR" sz="1900" b="1" dirty="0" err="1" smtClean="0">
                <a:solidFill>
                  <a:schemeClr val="tx1"/>
                </a:solidFill>
              </a:rPr>
              <a:t>dı</a:t>
            </a:r>
            <a:r>
              <a:rPr lang="tr-TR" sz="1900" b="1" dirty="0" smtClean="0">
                <a:solidFill>
                  <a:schemeClr val="tx1"/>
                </a:solidFill>
              </a:rPr>
              <a:t>, tartışmaya açıldı, kamu kurumlarının ve STK’ların görüş bildirmeleri istendi.</a:t>
            </a:r>
            <a:endParaRPr lang="en-US" sz="1900" b="1" dirty="0">
              <a:solidFill>
                <a:schemeClr val="tx1"/>
              </a:solidFill>
            </a:endParaRPr>
          </a:p>
        </p:txBody>
      </p:sp>
      <p:sp>
        <p:nvSpPr>
          <p:cNvPr id="20" name="Text Placeholder 19"/>
          <p:cNvSpPr>
            <a:spLocks noGrp="1"/>
          </p:cNvSpPr>
          <p:nvPr>
            <p:ph type="body" sz="quarter" idx="24"/>
          </p:nvPr>
        </p:nvSpPr>
        <p:spPr>
          <a:xfrm>
            <a:off x="6540501" y="4009025"/>
            <a:ext cx="2590799" cy="1226993"/>
          </a:xfrm>
        </p:spPr>
        <p:txBody>
          <a:bodyPr>
            <a:noAutofit/>
          </a:bodyPr>
          <a:lstStyle/>
          <a:p>
            <a:pPr algn="l">
              <a:lnSpc>
                <a:spcPts val="2280"/>
              </a:lnSpc>
              <a:spcBef>
                <a:spcPts val="600"/>
              </a:spcBef>
              <a:spcAft>
                <a:spcPts val="600"/>
              </a:spcAft>
            </a:pPr>
            <a:r>
              <a:rPr lang="en-US" sz="1900" b="1" dirty="0" err="1">
                <a:solidFill>
                  <a:schemeClr val="tx1"/>
                </a:solidFill>
              </a:rPr>
              <a:t>Gelen</a:t>
            </a:r>
            <a:r>
              <a:rPr lang="en-US" sz="1900" b="1" dirty="0">
                <a:solidFill>
                  <a:schemeClr val="tx1"/>
                </a:solidFill>
              </a:rPr>
              <a:t> </a:t>
            </a:r>
            <a:r>
              <a:rPr lang="en-US" sz="1900" b="1" dirty="0" err="1">
                <a:solidFill>
                  <a:schemeClr val="tx1"/>
                </a:solidFill>
              </a:rPr>
              <a:t>görüşler</a:t>
            </a:r>
            <a:r>
              <a:rPr lang="en-US" sz="1900" b="1" dirty="0">
                <a:solidFill>
                  <a:schemeClr val="tx1"/>
                </a:solidFill>
              </a:rPr>
              <a:t> </a:t>
            </a:r>
            <a:r>
              <a:rPr lang="en-US" sz="1900" b="1" dirty="0" err="1" smtClean="0">
                <a:solidFill>
                  <a:schemeClr val="tx1"/>
                </a:solidFill>
              </a:rPr>
              <a:t>çerçevesinde</a:t>
            </a:r>
            <a:r>
              <a:rPr lang="en-US" sz="1900" b="1" dirty="0" smtClean="0">
                <a:solidFill>
                  <a:schemeClr val="tx1"/>
                </a:solidFill>
              </a:rPr>
              <a:t> </a:t>
            </a:r>
            <a:r>
              <a:rPr lang="en-US" sz="1900" b="1" dirty="0">
                <a:solidFill>
                  <a:schemeClr val="tx1"/>
                </a:solidFill>
              </a:rPr>
              <a:t>son </a:t>
            </a:r>
            <a:r>
              <a:rPr lang="en-US" sz="1900" b="1" dirty="0" err="1">
                <a:solidFill>
                  <a:schemeClr val="tx1"/>
                </a:solidFill>
              </a:rPr>
              <a:t>hâli</a:t>
            </a:r>
            <a:r>
              <a:rPr lang="en-US" sz="1900" b="1" dirty="0">
                <a:solidFill>
                  <a:schemeClr val="tx1"/>
                </a:solidFill>
              </a:rPr>
              <a:t> </a:t>
            </a:r>
            <a:r>
              <a:rPr lang="en-US" sz="1900" b="1" dirty="0" err="1">
                <a:solidFill>
                  <a:schemeClr val="tx1"/>
                </a:solidFill>
              </a:rPr>
              <a:t>verilen</a:t>
            </a:r>
            <a:r>
              <a:rPr lang="en-US" sz="1900" b="1" dirty="0">
                <a:solidFill>
                  <a:schemeClr val="tx1"/>
                </a:solidFill>
              </a:rPr>
              <a:t> </a:t>
            </a:r>
            <a:r>
              <a:rPr lang="tr-TR" sz="1900" b="1" dirty="0" smtClean="0">
                <a:solidFill>
                  <a:schemeClr val="tx1"/>
                </a:solidFill>
              </a:rPr>
              <a:t>«</a:t>
            </a:r>
            <a:r>
              <a:rPr lang="en-US" sz="1900" b="1" dirty="0" err="1" smtClean="0">
                <a:solidFill>
                  <a:schemeClr val="tx1"/>
                </a:solidFill>
              </a:rPr>
              <a:t>taslak</a:t>
            </a:r>
            <a:r>
              <a:rPr lang="tr-TR" sz="1900" b="1" dirty="0" smtClean="0">
                <a:solidFill>
                  <a:schemeClr val="tx1"/>
                </a:solidFill>
              </a:rPr>
              <a:t> müfredat»</a:t>
            </a:r>
            <a:r>
              <a:rPr lang="en-US" sz="1900" b="1" dirty="0" smtClean="0">
                <a:solidFill>
                  <a:schemeClr val="tx1"/>
                </a:solidFill>
              </a:rPr>
              <a:t>lar</a:t>
            </a:r>
            <a:r>
              <a:rPr lang="tr-TR" sz="1900" b="1" dirty="0" smtClean="0">
                <a:solidFill>
                  <a:schemeClr val="tx1"/>
                </a:solidFill>
              </a:rPr>
              <a:t>,</a:t>
            </a:r>
            <a:r>
              <a:rPr lang="en-US" sz="1900" b="1" dirty="0" smtClean="0">
                <a:solidFill>
                  <a:schemeClr val="tx1"/>
                </a:solidFill>
              </a:rPr>
              <a:t>  </a:t>
            </a:r>
            <a:r>
              <a:rPr lang="tr-TR" sz="1900" b="1" dirty="0" smtClean="0">
                <a:solidFill>
                  <a:schemeClr val="tx1"/>
                </a:solidFill>
              </a:rPr>
              <a:t>TTKB’de görevli uzmanlarca çalışıldı, Kurul </a:t>
            </a:r>
            <a:r>
              <a:rPr lang="en-US" sz="1900" b="1" dirty="0" err="1">
                <a:solidFill>
                  <a:schemeClr val="tx1"/>
                </a:solidFill>
              </a:rPr>
              <a:t>onayına</a:t>
            </a:r>
            <a:r>
              <a:rPr lang="en-US" sz="1900" b="1" dirty="0">
                <a:solidFill>
                  <a:schemeClr val="tx1"/>
                </a:solidFill>
              </a:rPr>
              <a:t> </a:t>
            </a:r>
            <a:r>
              <a:rPr lang="en-US" sz="1900" b="1" dirty="0" err="1">
                <a:solidFill>
                  <a:schemeClr val="tx1"/>
                </a:solidFill>
              </a:rPr>
              <a:t>sunuldu</a:t>
            </a:r>
            <a:r>
              <a:rPr lang="tr-TR" sz="1900" b="1" dirty="0">
                <a:solidFill>
                  <a:schemeClr val="tx1"/>
                </a:solidFill>
              </a:rPr>
              <a:t>.</a:t>
            </a:r>
            <a:endParaRPr lang="en-US" sz="1900" b="1" dirty="0">
              <a:solidFill>
                <a:schemeClr val="tx1"/>
              </a:solidFill>
            </a:endParaRPr>
          </a:p>
        </p:txBody>
      </p:sp>
      <p:sp>
        <p:nvSpPr>
          <p:cNvPr id="21" name="Text Placeholder 20"/>
          <p:cNvSpPr>
            <a:spLocks noGrp="1"/>
          </p:cNvSpPr>
          <p:nvPr>
            <p:ph type="body" sz="quarter" idx="25"/>
          </p:nvPr>
        </p:nvSpPr>
        <p:spPr>
          <a:xfrm>
            <a:off x="9539514" y="3998139"/>
            <a:ext cx="2360386" cy="1226993"/>
          </a:xfrm>
        </p:spPr>
        <p:txBody>
          <a:bodyPr>
            <a:noAutofit/>
          </a:bodyPr>
          <a:lstStyle/>
          <a:p>
            <a:pPr algn="l">
              <a:lnSpc>
                <a:spcPts val="2280"/>
              </a:lnSpc>
              <a:spcBef>
                <a:spcPts val="600"/>
              </a:spcBef>
              <a:spcAft>
                <a:spcPts val="600"/>
              </a:spcAft>
            </a:pPr>
            <a:r>
              <a:rPr lang="en-US" sz="1900" b="1" dirty="0" err="1">
                <a:solidFill>
                  <a:schemeClr val="tx1"/>
                </a:solidFill>
              </a:rPr>
              <a:t>Talim</a:t>
            </a:r>
            <a:r>
              <a:rPr lang="en-US" sz="1900" b="1" dirty="0">
                <a:solidFill>
                  <a:schemeClr val="tx1"/>
                </a:solidFill>
              </a:rPr>
              <a:t> </a:t>
            </a:r>
            <a:r>
              <a:rPr lang="en-US" sz="1900" b="1" dirty="0" err="1">
                <a:solidFill>
                  <a:schemeClr val="tx1"/>
                </a:solidFill>
              </a:rPr>
              <a:t>ve</a:t>
            </a:r>
            <a:r>
              <a:rPr lang="en-US" sz="1900" b="1" dirty="0">
                <a:solidFill>
                  <a:schemeClr val="tx1"/>
                </a:solidFill>
              </a:rPr>
              <a:t> </a:t>
            </a:r>
            <a:r>
              <a:rPr lang="en-US" sz="1900" b="1" dirty="0" err="1">
                <a:solidFill>
                  <a:schemeClr val="tx1"/>
                </a:solidFill>
              </a:rPr>
              <a:t>Terbiye</a:t>
            </a:r>
            <a:r>
              <a:rPr lang="en-US" sz="1900" b="1" dirty="0">
                <a:solidFill>
                  <a:schemeClr val="tx1"/>
                </a:solidFill>
              </a:rPr>
              <a:t> </a:t>
            </a:r>
            <a:r>
              <a:rPr lang="en-US" sz="1900" b="1" dirty="0" err="1">
                <a:solidFill>
                  <a:schemeClr val="tx1"/>
                </a:solidFill>
              </a:rPr>
              <a:t>Kurulunun</a:t>
            </a:r>
            <a:r>
              <a:rPr lang="en-US" sz="1900" b="1" dirty="0">
                <a:solidFill>
                  <a:schemeClr val="tx1"/>
                </a:solidFill>
              </a:rPr>
              <a:t> </a:t>
            </a:r>
            <a:r>
              <a:rPr lang="tr-TR" sz="1900" b="1" dirty="0">
                <a:solidFill>
                  <a:schemeClr val="tx1"/>
                </a:solidFill>
              </a:rPr>
              <a:t>onayından geçen </a:t>
            </a:r>
            <a:r>
              <a:rPr lang="en-US" sz="1900" b="1" dirty="0" err="1" smtClean="0">
                <a:solidFill>
                  <a:schemeClr val="tx1"/>
                </a:solidFill>
              </a:rPr>
              <a:t>programlar</a:t>
            </a:r>
            <a:r>
              <a:rPr lang="tr-TR" sz="1900" b="1" dirty="0" smtClean="0">
                <a:solidFill>
                  <a:schemeClr val="tx1"/>
                </a:solidFill>
              </a:rPr>
              <a:t>,</a:t>
            </a:r>
            <a:r>
              <a:rPr lang="en-US" sz="1900" b="1" dirty="0" smtClean="0">
                <a:solidFill>
                  <a:schemeClr val="tx1"/>
                </a:solidFill>
              </a:rPr>
              <a:t> </a:t>
            </a:r>
            <a:r>
              <a:rPr lang="tr-TR" sz="1900" b="1" dirty="0" smtClean="0">
                <a:solidFill>
                  <a:schemeClr val="tx1"/>
                </a:solidFill>
              </a:rPr>
              <a:t> </a:t>
            </a:r>
            <a:r>
              <a:rPr lang="en-US" sz="1900" b="1" dirty="0" err="1" smtClean="0">
                <a:solidFill>
                  <a:schemeClr val="tx1"/>
                </a:solidFill>
              </a:rPr>
              <a:t>arz</a:t>
            </a:r>
            <a:r>
              <a:rPr lang="tr-TR" sz="1900" b="1" dirty="0" smtClean="0">
                <a:solidFill>
                  <a:schemeClr val="tx1"/>
                </a:solidFill>
              </a:rPr>
              <a:t>a sunuldu ve onaylandı</a:t>
            </a:r>
            <a:r>
              <a:rPr lang="en-US" sz="1900" b="1" dirty="0" smtClean="0">
                <a:solidFill>
                  <a:schemeClr val="tx1"/>
                </a:solidFill>
              </a:rPr>
              <a:t>.</a:t>
            </a:r>
            <a:r>
              <a:rPr lang="tr-TR" sz="1900" b="1" dirty="0" smtClean="0">
                <a:solidFill>
                  <a:schemeClr val="tx1"/>
                </a:solidFill>
              </a:rPr>
              <a:t> </a:t>
            </a:r>
            <a:endParaRPr lang="en-US" sz="1900" b="1" dirty="0">
              <a:solidFill>
                <a:schemeClr val="tx1"/>
              </a:solidFill>
            </a:endParaRPr>
          </a:p>
        </p:txBody>
      </p:sp>
      <p:sp>
        <p:nvSpPr>
          <p:cNvPr id="22" name="Text Placeholder 21"/>
          <p:cNvSpPr>
            <a:spLocks noGrp="1"/>
          </p:cNvSpPr>
          <p:nvPr>
            <p:ph type="body" sz="quarter" idx="26"/>
          </p:nvPr>
        </p:nvSpPr>
        <p:spPr>
          <a:xfrm>
            <a:off x="250899" y="1390304"/>
            <a:ext cx="2596896" cy="2596896"/>
          </a:xfrm>
          <a:solidFill>
            <a:srgbClr val="FF9900"/>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1</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latin typeface="Cambria" panose="02040503050406030204" pitchFamily="18" charset="0"/>
            </a:endParaRPr>
          </a:p>
        </p:txBody>
      </p:sp>
      <p:sp>
        <p:nvSpPr>
          <p:cNvPr id="23" name="Text Placeholder 22"/>
          <p:cNvSpPr>
            <a:spLocks noGrp="1"/>
          </p:cNvSpPr>
          <p:nvPr>
            <p:ph type="body" sz="quarter" idx="27"/>
          </p:nvPr>
        </p:nvSpPr>
        <p:spPr>
          <a:xfrm>
            <a:off x="3407866" y="1390304"/>
            <a:ext cx="2596896" cy="2596896"/>
          </a:xfrm>
          <a:solidFill>
            <a:srgbClr val="FF99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2</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4" name="Text Placeholder 23"/>
          <p:cNvSpPr>
            <a:spLocks noGrp="1"/>
          </p:cNvSpPr>
          <p:nvPr>
            <p:ph type="body" sz="quarter" idx="28"/>
          </p:nvPr>
        </p:nvSpPr>
        <p:spPr>
          <a:xfrm>
            <a:off x="6431790" y="1390304"/>
            <a:ext cx="2596896" cy="2596896"/>
          </a:xfrm>
          <a:solidFill>
            <a:srgbClr val="FF99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3</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5" name="Text Placeholder 24"/>
          <p:cNvSpPr>
            <a:spLocks noGrp="1"/>
          </p:cNvSpPr>
          <p:nvPr>
            <p:ph type="body" sz="quarter" idx="29"/>
          </p:nvPr>
        </p:nvSpPr>
        <p:spPr>
          <a:xfrm>
            <a:off x="9409970" y="1390304"/>
            <a:ext cx="2596896" cy="2596896"/>
          </a:xfrm>
          <a:solidFill>
            <a:srgbClr val="FF99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4</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14" name="Text Placeholder 13"/>
          <p:cNvSpPr>
            <a:spLocks noGrp="1"/>
          </p:cNvSpPr>
          <p:nvPr>
            <p:ph type="body" sz="quarter" idx="18"/>
          </p:nvPr>
        </p:nvSpPr>
        <p:spPr>
          <a:xfrm>
            <a:off x="250899" y="2864748"/>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KOMİSYON </a:t>
            </a:r>
            <a:r>
              <a:rPr lang="tr-TR" sz="2900" b="1" spc="-150" dirty="0" smtClean="0">
                <a:solidFill>
                  <a:srgbClr val="EAEAEA"/>
                </a:solidFill>
              </a:rPr>
              <a:t>ÇALIŞMALARI</a:t>
            </a:r>
            <a:endParaRPr lang="en-US" sz="2900" b="1" spc="-150" dirty="0">
              <a:solidFill>
                <a:srgbClr val="EAEAEA"/>
              </a:solidFill>
            </a:endParaRPr>
          </a:p>
        </p:txBody>
      </p:sp>
      <p:sp>
        <p:nvSpPr>
          <p:cNvPr id="15" name="Text Placeholder 14"/>
          <p:cNvSpPr>
            <a:spLocks noGrp="1"/>
          </p:cNvSpPr>
          <p:nvPr>
            <p:ph type="body" sz="quarter" idx="19"/>
          </p:nvPr>
        </p:nvSpPr>
        <p:spPr>
          <a:xfrm>
            <a:off x="3433451" y="2864748"/>
            <a:ext cx="2545727" cy="431800"/>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KAMUOYU </a:t>
            </a:r>
            <a:r>
              <a:rPr lang="tr-TR" sz="2900" b="1" kern="1000" spc="-100" dirty="0" smtClean="0">
                <a:solidFill>
                  <a:srgbClr val="EAEAEA"/>
                </a:solidFill>
              </a:rPr>
              <a:t>TARTIŞMALARI</a:t>
            </a:r>
            <a:endParaRPr lang="en-US" sz="2900" b="1" kern="1000" spc="-100" dirty="0">
              <a:solidFill>
                <a:srgbClr val="EAEAEA"/>
              </a:solidFill>
            </a:endParaRPr>
          </a:p>
        </p:txBody>
      </p:sp>
      <p:sp>
        <p:nvSpPr>
          <p:cNvPr id="16" name="Text Placeholder 15"/>
          <p:cNvSpPr>
            <a:spLocks noGrp="1"/>
          </p:cNvSpPr>
          <p:nvPr>
            <p:ph type="body" sz="quarter" idx="20"/>
          </p:nvPr>
        </p:nvSpPr>
        <p:spPr>
          <a:xfrm>
            <a:off x="6431790" y="2765836"/>
            <a:ext cx="2596896" cy="629624"/>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TTKB </a:t>
            </a:r>
            <a:r>
              <a:rPr lang="tr-TR" sz="2900" b="1" spc="-150" dirty="0" smtClean="0">
                <a:solidFill>
                  <a:srgbClr val="EAEAEA"/>
                </a:solidFill>
              </a:rPr>
              <a:t>ÇALIŞMALARI</a:t>
            </a:r>
            <a:endParaRPr lang="en-US" sz="2900" b="1" spc="-150" dirty="0">
              <a:solidFill>
                <a:srgbClr val="EAEAEA"/>
              </a:solidFill>
            </a:endParaRPr>
          </a:p>
        </p:txBody>
      </p:sp>
      <p:sp>
        <p:nvSpPr>
          <p:cNvPr id="17" name="Text Placeholder 16"/>
          <p:cNvSpPr>
            <a:spLocks noGrp="1"/>
          </p:cNvSpPr>
          <p:nvPr>
            <p:ph type="body" sz="quarter" idx="21"/>
          </p:nvPr>
        </p:nvSpPr>
        <p:spPr>
          <a:xfrm>
            <a:off x="9409970" y="2657914"/>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BAKAN ONAYI</a:t>
            </a:r>
            <a:endParaRPr lang="en-US" sz="2900" b="1" dirty="0">
              <a:solidFill>
                <a:srgbClr val="EAEAEA"/>
              </a:solidFill>
            </a:endParaRPr>
          </a:p>
        </p:txBody>
      </p:sp>
      <p:sp>
        <p:nvSpPr>
          <p:cNvPr id="27" name="Metin kutusu 26"/>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4006646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48"/>
          <p:cNvSpPr>
            <a:spLocks/>
          </p:cNvSpPr>
          <p:nvPr/>
        </p:nvSpPr>
        <p:spPr bwMode="auto">
          <a:xfrm rot="18900000">
            <a:off x="4397704" y="3967114"/>
            <a:ext cx="926931" cy="707369"/>
          </a:xfrm>
          <a:custGeom>
            <a:avLst/>
            <a:gdLst>
              <a:gd name="T0" fmla="*/ 0 w 971"/>
              <a:gd name="T1" fmla="*/ 74 h 741"/>
              <a:gd name="T2" fmla="*/ 653 w 971"/>
              <a:gd name="T3" fmla="*/ 0 h 741"/>
              <a:gd name="T4" fmla="*/ 971 w 971"/>
              <a:gd name="T5" fmla="*/ 384 h 741"/>
              <a:gd name="T6" fmla="*/ 403 w 971"/>
              <a:gd name="T7" fmla="*/ 741 h 741"/>
              <a:gd name="T8" fmla="*/ 133 w 971"/>
              <a:gd name="T9" fmla="*/ 566 h 741"/>
              <a:gd name="T10" fmla="*/ 0 w 971"/>
              <a:gd name="T11" fmla="*/ 74 h 741"/>
            </a:gdLst>
            <a:ahLst/>
            <a:cxnLst>
              <a:cxn ang="0">
                <a:pos x="T0" y="T1"/>
              </a:cxn>
              <a:cxn ang="0">
                <a:pos x="T2" y="T3"/>
              </a:cxn>
              <a:cxn ang="0">
                <a:pos x="T4" y="T5"/>
              </a:cxn>
              <a:cxn ang="0">
                <a:pos x="T6" y="T7"/>
              </a:cxn>
              <a:cxn ang="0">
                <a:pos x="T8" y="T9"/>
              </a:cxn>
              <a:cxn ang="0">
                <a:pos x="T10" y="T11"/>
              </a:cxn>
            </a:cxnLst>
            <a:rect l="0" t="0" r="r" b="b"/>
            <a:pathLst>
              <a:path w="971" h="741">
                <a:moveTo>
                  <a:pt x="0" y="74"/>
                </a:moveTo>
                <a:lnTo>
                  <a:pt x="653" y="0"/>
                </a:lnTo>
                <a:lnTo>
                  <a:pt x="971" y="384"/>
                </a:lnTo>
                <a:lnTo>
                  <a:pt x="403" y="741"/>
                </a:lnTo>
                <a:lnTo>
                  <a:pt x="133" y="566"/>
                </a:lnTo>
                <a:lnTo>
                  <a:pt x="0" y="74"/>
                </a:lnTo>
                <a:close/>
              </a:path>
            </a:pathLst>
          </a:custGeom>
          <a:solidFill>
            <a:schemeClr val="accent2">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8" name="Freeform 49"/>
          <p:cNvSpPr>
            <a:spLocks/>
          </p:cNvSpPr>
          <p:nvPr/>
        </p:nvSpPr>
        <p:spPr bwMode="auto">
          <a:xfrm rot="18900000">
            <a:off x="4592915" y="3870761"/>
            <a:ext cx="567042" cy="375163"/>
          </a:xfrm>
          <a:custGeom>
            <a:avLst/>
            <a:gdLst>
              <a:gd name="T0" fmla="*/ 36 w 594"/>
              <a:gd name="T1" fmla="*/ 393 h 393"/>
              <a:gd name="T2" fmla="*/ 594 w 594"/>
              <a:gd name="T3" fmla="*/ 331 h 393"/>
              <a:gd name="T4" fmla="*/ 407 w 594"/>
              <a:gd name="T5" fmla="*/ 80 h 393"/>
              <a:gd name="T6" fmla="*/ 152 w 594"/>
              <a:gd name="T7" fmla="*/ 0 h 393"/>
              <a:gd name="T8" fmla="*/ 0 w 594"/>
              <a:gd name="T9" fmla="*/ 42 h 393"/>
              <a:gd name="T10" fmla="*/ 0 w 594"/>
              <a:gd name="T11" fmla="*/ 246 h 393"/>
              <a:gd name="T12" fmla="*/ 36 w 594"/>
              <a:gd name="T13" fmla="*/ 393 h 393"/>
            </a:gdLst>
            <a:ahLst/>
            <a:cxnLst>
              <a:cxn ang="0">
                <a:pos x="T0" y="T1"/>
              </a:cxn>
              <a:cxn ang="0">
                <a:pos x="T2" y="T3"/>
              </a:cxn>
              <a:cxn ang="0">
                <a:pos x="T4" y="T5"/>
              </a:cxn>
              <a:cxn ang="0">
                <a:pos x="T6" y="T7"/>
              </a:cxn>
              <a:cxn ang="0">
                <a:pos x="T8" y="T9"/>
              </a:cxn>
              <a:cxn ang="0">
                <a:pos x="T10" y="T11"/>
              </a:cxn>
              <a:cxn ang="0">
                <a:pos x="T12" y="T13"/>
              </a:cxn>
            </a:cxnLst>
            <a:rect l="0" t="0" r="r" b="b"/>
            <a:pathLst>
              <a:path w="594" h="393">
                <a:moveTo>
                  <a:pt x="36" y="393"/>
                </a:moveTo>
                <a:lnTo>
                  <a:pt x="594" y="331"/>
                </a:lnTo>
                <a:lnTo>
                  <a:pt x="407" y="80"/>
                </a:lnTo>
                <a:lnTo>
                  <a:pt x="152" y="0"/>
                </a:lnTo>
                <a:lnTo>
                  <a:pt x="0" y="42"/>
                </a:lnTo>
                <a:lnTo>
                  <a:pt x="0" y="246"/>
                </a:lnTo>
                <a:lnTo>
                  <a:pt x="36" y="393"/>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50"/>
          <p:cNvSpPr>
            <a:spLocks/>
          </p:cNvSpPr>
          <p:nvPr/>
        </p:nvSpPr>
        <p:spPr bwMode="auto">
          <a:xfrm rot="18900000">
            <a:off x="5093927" y="4617198"/>
            <a:ext cx="507855" cy="792330"/>
          </a:xfrm>
          <a:custGeom>
            <a:avLst/>
            <a:gdLst>
              <a:gd name="T0" fmla="*/ 55 w 225"/>
              <a:gd name="T1" fmla="*/ 351 h 351"/>
              <a:gd name="T2" fmla="*/ 210 w 225"/>
              <a:gd name="T3" fmla="*/ 304 h 351"/>
              <a:gd name="T4" fmla="*/ 225 w 225"/>
              <a:gd name="T5" fmla="*/ 70 h 351"/>
              <a:gd name="T6" fmla="*/ 163 w 225"/>
              <a:gd name="T7" fmla="*/ 0 h 351"/>
              <a:gd name="T8" fmla="*/ 36 w 225"/>
              <a:gd name="T9" fmla="*/ 84 h 351"/>
              <a:gd name="T10" fmla="*/ 0 w 225"/>
              <a:gd name="T11" fmla="*/ 200 h 351"/>
              <a:gd name="T12" fmla="*/ 55 w 225"/>
              <a:gd name="T13" fmla="*/ 351 h 351"/>
            </a:gdLst>
            <a:ahLst/>
            <a:cxnLst>
              <a:cxn ang="0">
                <a:pos x="T0" y="T1"/>
              </a:cxn>
              <a:cxn ang="0">
                <a:pos x="T2" y="T3"/>
              </a:cxn>
              <a:cxn ang="0">
                <a:pos x="T4" y="T5"/>
              </a:cxn>
              <a:cxn ang="0">
                <a:pos x="T6" y="T7"/>
              </a:cxn>
              <a:cxn ang="0">
                <a:pos x="T8" y="T9"/>
              </a:cxn>
              <a:cxn ang="0">
                <a:pos x="T10" y="T11"/>
              </a:cxn>
              <a:cxn ang="0">
                <a:pos x="T12" y="T13"/>
              </a:cxn>
            </a:cxnLst>
            <a:rect l="0" t="0" r="r" b="b"/>
            <a:pathLst>
              <a:path w="225" h="351">
                <a:moveTo>
                  <a:pt x="55" y="351"/>
                </a:moveTo>
                <a:cubicBezTo>
                  <a:pt x="210" y="304"/>
                  <a:pt x="210" y="304"/>
                  <a:pt x="210" y="304"/>
                </a:cubicBezTo>
                <a:cubicBezTo>
                  <a:pt x="225" y="70"/>
                  <a:pt x="225" y="70"/>
                  <a:pt x="225" y="70"/>
                </a:cubicBezTo>
                <a:cubicBezTo>
                  <a:pt x="163" y="0"/>
                  <a:pt x="163" y="0"/>
                  <a:pt x="163" y="0"/>
                </a:cubicBezTo>
                <a:cubicBezTo>
                  <a:pt x="163" y="0"/>
                  <a:pt x="38" y="82"/>
                  <a:pt x="36" y="84"/>
                </a:cubicBezTo>
                <a:cubicBezTo>
                  <a:pt x="35" y="85"/>
                  <a:pt x="0" y="200"/>
                  <a:pt x="0" y="200"/>
                </a:cubicBezTo>
                <a:lnTo>
                  <a:pt x="55" y="351"/>
                </a:lnTo>
                <a:close/>
              </a:path>
            </a:pathLst>
          </a:custGeom>
          <a:solidFill>
            <a:schemeClr val="accent2">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10" name="Freeform 51"/>
          <p:cNvSpPr>
            <a:spLocks/>
          </p:cNvSpPr>
          <p:nvPr/>
        </p:nvSpPr>
        <p:spPr bwMode="auto">
          <a:xfrm rot="18900000">
            <a:off x="5528703" y="4363315"/>
            <a:ext cx="738872" cy="539357"/>
          </a:xfrm>
          <a:custGeom>
            <a:avLst/>
            <a:gdLst>
              <a:gd name="T0" fmla="*/ 6 w 327"/>
              <a:gd name="T1" fmla="*/ 23 h 239"/>
              <a:gd name="T2" fmla="*/ 327 w 327"/>
              <a:gd name="T3" fmla="*/ 0 h 239"/>
              <a:gd name="T4" fmla="*/ 249 w 327"/>
              <a:gd name="T5" fmla="*/ 160 h 239"/>
              <a:gd name="T6" fmla="*/ 108 w 327"/>
              <a:gd name="T7" fmla="*/ 239 h 239"/>
              <a:gd name="T8" fmla="*/ 1 w 327"/>
              <a:gd name="T9" fmla="*/ 152 h 239"/>
              <a:gd name="T10" fmla="*/ 6 w 327"/>
              <a:gd name="T11" fmla="*/ 23 h 239"/>
            </a:gdLst>
            <a:ahLst/>
            <a:cxnLst>
              <a:cxn ang="0">
                <a:pos x="T0" y="T1"/>
              </a:cxn>
              <a:cxn ang="0">
                <a:pos x="T2" y="T3"/>
              </a:cxn>
              <a:cxn ang="0">
                <a:pos x="T4" y="T5"/>
              </a:cxn>
              <a:cxn ang="0">
                <a:pos x="T6" y="T7"/>
              </a:cxn>
              <a:cxn ang="0">
                <a:pos x="T8" y="T9"/>
              </a:cxn>
              <a:cxn ang="0">
                <a:pos x="T10" y="T11"/>
              </a:cxn>
            </a:cxnLst>
            <a:rect l="0" t="0" r="r" b="b"/>
            <a:pathLst>
              <a:path w="327" h="239">
                <a:moveTo>
                  <a:pt x="6" y="23"/>
                </a:moveTo>
                <a:cubicBezTo>
                  <a:pt x="327" y="0"/>
                  <a:pt x="327" y="0"/>
                  <a:pt x="327" y="0"/>
                </a:cubicBezTo>
                <a:cubicBezTo>
                  <a:pt x="249" y="160"/>
                  <a:pt x="249" y="160"/>
                  <a:pt x="249" y="160"/>
                </a:cubicBezTo>
                <a:cubicBezTo>
                  <a:pt x="249" y="160"/>
                  <a:pt x="113" y="239"/>
                  <a:pt x="108" y="239"/>
                </a:cubicBezTo>
                <a:cubicBezTo>
                  <a:pt x="103" y="238"/>
                  <a:pt x="3" y="152"/>
                  <a:pt x="1" y="152"/>
                </a:cubicBezTo>
                <a:cubicBezTo>
                  <a:pt x="0" y="151"/>
                  <a:pt x="6" y="23"/>
                  <a:pt x="6" y="23"/>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52"/>
          <p:cNvSpPr>
            <a:spLocks/>
          </p:cNvSpPr>
          <p:nvPr/>
        </p:nvSpPr>
        <p:spPr bwMode="auto">
          <a:xfrm rot="18900000">
            <a:off x="5051929" y="3881600"/>
            <a:ext cx="564178" cy="987072"/>
          </a:xfrm>
          <a:custGeom>
            <a:avLst/>
            <a:gdLst>
              <a:gd name="T0" fmla="*/ 94 w 591"/>
              <a:gd name="T1" fmla="*/ 1034 h 1034"/>
              <a:gd name="T2" fmla="*/ 579 w 591"/>
              <a:gd name="T3" fmla="*/ 968 h 1034"/>
              <a:gd name="T4" fmla="*/ 591 w 591"/>
              <a:gd name="T5" fmla="*/ 497 h 1034"/>
              <a:gd name="T6" fmla="*/ 402 w 591"/>
              <a:gd name="T7" fmla="*/ 24 h 1034"/>
              <a:gd name="T8" fmla="*/ 321 w 591"/>
              <a:gd name="T9" fmla="*/ 0 h 1034"/>
              <a:gd name="T10" fmla="*/ 0 w 591"/>
              <a:gd name="T11" fmla="*/ 19 h 1034"/>
              <a:gd name="T12" fmla="*/ 94 w 591"/>
              <a:gd name="T13" fmla="*/ 1034 h 1034"/>
            </a:gdLst>
            <a:ahLst/>
            <a:cxnLst>
              <a:cxn ang="0">
                <a:pos x="T0" y="T1"/>
              </a:cxn>
              <a:cxn ang="0">
                <a:pos x="T2" y="T3"/>
              </a:cxn>
              <a:cxn ang="0">
                <a:pos x="T4" y="T5"/>
              </a:cxn>
              <a:cxn ang="0">
                <a:pos x="T6" y="T7"/>
              </a:cxn>
              <a:cxn ang="0">
                <a:pos x="T8" y="T9"/>
              </a:cxn>
              <a:cxn ang="0">
                <a:pos x="T10" y="T11"/>
              </a:cxn>
              <a:cxn ang="0">
                <a:pos x="T12" y="T13"/>
              </a:cxn>
            </a:cxnLst>
            <a:rect l="0" t="0" r="r" b="b"/>
            <a:pathLst>
              <a:path w="591" h="1034">
                <a:moveTo>
                  <a:pt x="94" y="1034"/>
                </a:moveTo>
                <a:lnTo>
                  <a:pt x="579" y="968"/>
                </a:lnTo>
                <a:lnTo>
                  <a:pt x="591" y="497"/>
                </a:lnTo>
                <a:lnTo>
                  <a:pt x="402" y="24"/>
                </a:lnTo>
                <a:lnTo>
                  <a:pt x="321" y="0"/>
                </a:lnTo>
                <a:lnTo>
                  <a:pt x="0" y="19"/>
                </a:lnTo>
                <a:lnTo>
                  <a:pt x="94" y="1034"/>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53"/>
          <p:cNvSpPr>
            <a:spLocks/>
          </p:cNvSpPr>
          <p:nvPr/>
        </p:nvSpPr>
        <p:spPr bwMode="auto">
          <a:xfrm rot="18900000">
            <a:off x="4606017" y="2165931"/>
            <a:ext cx="666322" cy="673004"/>
          </a:xfrm>
          <a:custGeom>
            <a:avLst/>
            <a:gdLst>
              <a:gd name="T0" fmla="*/ 168 w 698"/>
              <a:gd name="T1" fmla="*/ 0 h 705"/>
              <a:gd name="T2" fmla="*/ 0 w 698"/>
              <a:gd name="T3" fmla="*/ 485 h 705"/>
              <a:gd name="T4" fmla="*/ 457 w 698"/>
              <a:gd name="T5" fmla="*/ 705 h 705"/>
              <a:gd name="T6" fmla="*/ 698 w 698"/>
              <a:gd name="T7" fmla="*/ 606 h 705"/>
              <a:gd name="T8" fmla="*/ 660 w 698"/>
              <a:gd name="T9" fmla="*/ 352 h 705"/>
              <a:gd name="T10" fmla="*/ 168 w 698"/>
              <a:gd name="T11" fmla="*/ 0 h 705"/>
            </a:gdLst>
            <a:ahLst/>
            <a:cxnLst>
              <a:cxn ang="0">
                <a:pos x="T0" y="T1"/>
              </a:cxn>
              <a:cxn ang="0">
                <a:pos x="T2" y="T3"/>
              </a:cxn>
              <a:cxn ang="0">
                <a:pos x="T4" y="T5"/>
              </a:cxn>
              <a:cxn ang="0">
                <a:pos x="T6" y="T7"/>
              </a:cxn>
              <a:cxn ang="0">
                <a:pos x="T8" y="T9"/>
              </a:cxn>
              <a:cxn ang="0">
                <a:pos x="T10" y="T11"/>
              </a:cxn>
            </a:cxnLst>
            <a:rect l="0" t="0" r="r" b="b"/>
            <a:pathLst>
              <a:path w="698" h="705">
                <a:moveTo>
                  <a:pt x="168" y="0"/>
                </a:moveTo>
                <a:lnTo>
                  <a:pt x="0" y="485"/>
                </a:lnTo>
                <a:lnTo>
                  <a:pt x="457" y="705"/>
                </a:lnTo>
                <a:lnTo>
                  <a:pt x="698" y="606"/>
                </a:lnTo>
                <a:lnTo>
                  <a:pt x="660" y="352"/>
                </a:lnTo>
                <a:lnTo>
                  <a:pt x="168" y="0"/>
                </a:lnTo>
                <a:close/>
              </a:path>
            </a:pathLst>
          </a:custGeom>
          <a:solidFill>
            <a:schemeClr val="accent1">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13" name="Freeform 54"/>
          <p:cNvSpPr>
            <a:spLocks/>
          </p:cNvSpPr>
          <p:nvPr/>
        </p:nvSpPr>
        <p:spPr bwMode="auto">
          <a:xfrm rot="18900000">
            <a:off x="4854377" y="2673687"/>
            <a:ext cx="494491" cy="659638"/>
          </a:xfrm>
          <a:custGeom>
            <a:avLst/>
            <a:gdLst>
              <a:gd name="T0" fmla="*/ 518 w 518"/>
              <a:gd name="T1" fmla="*/ 71 h 691"/>
              <a:gd name="T2" fmla="*/ 303 w 518"/>
              <a:gd name="T3" fmla="*/ 691 h 691"/>
              <a:gd name="T4" fmla="*/ 45 w 518"/>
              <a:gd name="T5" fmla="*/ 407 h 691"/>
              <a:gd name="T6" fmla="*/ 0 w 518"/>
              <a:gd name="T7" fmla="*/ 94 h 691"/>
              <a:gd name="T8" fmla="*/ 166 w 518"/>
              <a:gd name="T9" fmla="*/ 0 h 691"/>
              <a:gd name="T10" fmla="*/ 518 w 518"/>
              <a:gd name="T11" fmla="*/ 71 h 691"/>
            </a:gdLst>
            <a:ahLst/>
            <a:cxnLst>
              <a:cxn ang="0">
                <a:pos x="T0" y="T1"/>
              </a:cxn>
              <a:cxn ang="0">
                <a:pos x="T2" y="T3"/>
              </a:cxn>
              <a:cxn ang="0">
                <a:pos x="T4" y="T5"/>
              </a:cxn>
              <a:cxn ang="0">
                <a:pos x="T6" y="T7"/>
              </a:cxn>
              <a:cxn ang="0">
                <a:pos x="T8" y="T9"/>
              </a:cxn>
              <a:cxn ang="0">
                <a:pos x="T10" y="T11"/>
              </a:cxn>
            </a:cxnLst>
            <a:rect l="0" t="0" r="r" b="b"/>
            <a:pathLst>
              <a:path w="518" h="691">
                <a:moveTo>
                  <a:pt x="518" y="71"/>
                </a:moveTo>
                <a:lnTo>
                  <a:pt x="303" y="691"/>
                </a:lnTo>
                <a:lnTo>
                  <a:pt x="45" y="407"/>
                </a:lnTo>
                <a:lnTo>
                  <a:pt x="0" y="94"/>
                </a:lnTo>
                <a:lnTo>
                  <a:pt x="166" y="0"/>
                </a:lnTo>
                <a:lnTo>
                  <a:pt x="518" y="71"/>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55"/>
          <p:cNvSpPr>
            <a:spLocks/>
          </p:cNvSpPr>
          <p:nvPr/>
        </p:nvSpPr>
        <p:spPr bwMode="auto">
          <a:xfrm rot="18900000">
            <a:off x="5411095" y="1952584"/>
            <a:ext cx="842925" cy="560359"/>
          </a:xfrm>
          <a:custGeom>
            <a:avLst/>
            <a:gdLst>
              <a:gd name="T0" fmla="*/ 883 w 883"/>
              <a:gd name="T1" fmla="*/ 78 h 587"/>
              <a:gd name="T2" fmla="*/ 665 w 883"/>
              <a:gd name="T3" fmla="*/ 587 h 587"/>
              <a:gd name="T4" fmla="*/ 137 w 883"/>
              <a:gd name="T5" fmla="*/ 411 h 587"/>
              <a:gd name="T6" fmla="*/ 0 w 883"/>
              <a:gd name="T7" fmla="*/ 142 h 587"/>
              <a:gd name="T8" fmla="*/ 279 w 883"/>
              <a:gd name="T9" fmla="*/ 0 h 587"/>
              <a:gd name="T10" fmla="*/ 883 w 883"/>
              <a:gd name="T11" fmla="*/ 78 h 587"/>
            </a:gdLst>
            <a:ahLst/>
            <a:cxnLst>
              <a:cxn ang="0">
                <a:pos x="T0" y="T1"/>
              </a:cxn>
              <a:cxn ang="0">
                <a:pos x="T2" y="T3"/>
              </a:cxn>
              <a:cxn ang="0">
                <a:pos x="T4" y="T5"/>
              </a:cxn>
              <a:cxn ang="0">
                <a:pos x="T6" y="T7"/>
              </a:cxn>
              <a:cxn ang="0">
                <a:pos x="T8" y="T9"/>
              </a:cxn>
              <a:cxn ang="0">
                <a:pos x="T10" y="T11"/>
              </a:cxn>
            </a:cxnLst>
            <a:rect l="0" t="0" r="r" b="b"/>
            <a:pathLst>
              <a:path w="883" h="587">
                <a:moveTo>
                  <a:pt x="883" y="78"/>
                </a:moveTo>
                <a:lnTo>
                  <a:pt x="665" y="587"/>
                </a:lnTo>
                <a:lnTo>
                  <a:pt x="137" y="411"/>
                </a:lnTo>
                <a:lnTo>
                  <a:pt x="0" y="142"/>
                </a:lnTo>
                <a:lnTo>
                  <a:pt x="279" y="0"/>
                </a:lnTo>
                <a:lnTo>
                  <a:pt x="883" y="78"/>
                </a:lnTo>
                <a:close/>
              </a:path>
            </a:pathLst>
          </a:custGeom>
          <a:solidFill>
            <a:schemeClr val="accent1">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15" name="Freeform 56"/>
          <p:cNvSpPr>
            <a:spLocks/>
          </p:cNvSpPr>
          <p:nvPr/>
        </p:nvSpPr>
        <p:spPr bwMode="auto">
          <a:xfrm rot="18900000">
            <a:off x="5742986" y="2241178"/>
            <a:ext cx="504037" cy="570860"/>
          </a:xfrm>
          <a:custGeom>
            <a:avLst/>
            <a:gdLst>
              <a:gd name="T0" fmla="*/ 83 w 223"/>
              <a:gd name="T1" fmla="*/ 0 h 253"/>
              <a:gd name="T2" fmla="*/ 0 w 223"/>
              <a:gd name="T3" fmla="*/ 241 h 253"/>
              <a:gd name="T4" fmla="*/ 118 w 223"/>
              <a:gd name="T5" fmla="*/ 253 h 253"/>
              <a:gd name="T6" fmla="*/ 223 w 223"/>
              <a:gd name="T7" fmla="*/ 193 h 253"/>
              <a:gd name="T8" fmla="*/ 203 w 223"/>
              <a:gd name="T9" fmla="*/ 75 h 253"/>
              <a:gd name="T10" fmla="*/ 83 w 223"/>
              <a:gd name="T11" fmla="*/ 0 h 253"/>
            </a:gdLst>
            <a:ahLst/>
            <a:cxnLst>
              <a:cxn ang="0">
                <a:pos x="T0" y="T1"/>
              </a:cxn>
              <a:cxn ang="0">
                <a:pos x="T2" y="T3"/>
              </a:cxn>
              <a:cxn ang="0">
                <a:pos x="T4" y="T5"/>
              </a:cxn>
              <a:cxn ang="0">
                <a:pos x="T6" y="T7"/>
              </a:cxn>
              <a:cxn ang="0">
                <a:pos x="T8" y="T9"/>
              </a:cxn>
              <a:cxn ang="0">
                <a:pos x="T10" y="T11"/>
              </a:cxn>
            </a:cxnLst>
            <a:rect l="0" t="0" r="r" b="b"/>
            <a:pathLst>
              <a:path w="223" h="253">
                <a:moveTo>
                  <a:pt x="83" y="0"/>
                </a:moveTo>
                <a:cubicBezTo>
                  <a:pt x="0" y="241"/>
                  <a:pt x="0" y="241"/>
                  <a:pt x="0" y="241"/>
                </a:cubicBezTo>
                <a:cubicBezTo>
                  <a:pt x="118" y="253"/>
                  <a:pt x="118" y="253"/>
                  <a:pt x="118" y="253"/>
                </a:cubicBezTo>
                <a:cubicBezTo>
                  <a:pt x="118" y="253"/>
                  <a:pt x="223" y="198"/>
                  <a:pt x="223" y="193"/>
                </a:cubicBezTo>
                <a:cubicBezTo>
                  <a:pt x="223" y="188"/>
                  <a:pt x="203" y="75"/>
                  <a:pt x="203" y="75"/>
                </a:cubicBezTo>
                <a:lnTo>
                  <a:pt x="83" y="0"/>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57"/>
          <p:cNvSpPr>
            <a:spLocks/>
          </p:cNvSpPr>
          <p:nvPr/>
        </p:nvSpPr>
        <p:spPr bwMode="auto">
          <a:xfrm rot="18900000">
            <a:off x="4994201" y="2354122"/>
            <a:ext cx="1018575" cy="740781"/>
          </a:xfrm>
          <a:custGeom>
            <a:avLst/>
            <a:gdLst>
              <a:gd name="T0" fmla="*/ 451 w 451"/>
              <a:gd name="T1" fmla="*/ 138 h 328"/>
              <a:gd name="T2" fmla="*/ 400 w 451"/>
              <a:gd name="T3" fmla="*/ 327 h 328"/>
              <a:gd name="T4" fmla="*/ 22 w 451"/>
              <a:gd name="T5" fmla="*/ 247 h 328"/>
              <a:gd name="T6" fmla="*/ 0 w 451"/>
              <a:gd name="T7" fmla="*/ 169 h 328"/>
              <a:gd name="T8" fmla="*/ 42 w 451"/>
              <a:gd name="T9" fmla="*/ 0 h 328"/>
              <a:gd name="T10" fmla="*/ 451 w 451"/>
              <a:gd name="T11" fmla="*/ 138 h 328"/>
            </a:gdLst>
            <a:ahLst/>
            <a:cxnLst>
              <a:cxn ang="0">
                <a:pos x="T0" y="T1"/>
              </a:cxn>
              <a:cxn ang="0">
                <a:pos x="T2" y="T3"/>
              </a:cxn>
              <a:cxn ang="0">
                <a:pos x="T4" y="T5"/>
              </a:cxn>
              <a:cxn ang="0">
                <a:pos x="T6" y="T7"/>
              </a:cxn>
              <a:cxn ang="0">
                <a:pos x="T8" y="T9"/>
              </a:cxn>
              <a:cxn ang="0">
                <a:pos x="T10" y="T11"/>
              </a:cxn>
            </a:cxnLst>
            <a:rect l="0" t="0" r="r" b="b"/>
            <a:pathLst>
              <a:path w="451" h="328">
                <a:moveTo>
                  <a:pt x="451" y="138"/>
                </a:moveTo>
                <a:cubicBezTo>
                  <a:pt x="451" y="138"/>
                  <a:pt x="395" y="328"/>
                  <a:pt x="400" y="327"/>
                </a:cubicBezTo>
                <a:cubicBezTo>
                  <a:pt x="405" y="326"/>
                  <a:pt x="22" y="247"/>
                  <a:pt x="22" y="247"/>
                </a:cubicBezTo>
                <a:cubicBezTo>
                  <a:pt x="0" y="169"/>
                  <a:pt x="0" y="169"/>
                  <a:pt x="0" y="169"/>
                </a:cubicBezTo>
                <a:cubicBezTo>
                  <a:pt x="42" y="0"/>
                  <a:pt x="42" y="0"/>
                  <a:pt x="42" y="0"/>
                </a:cubicBezTo>
                <a:lnTo>
                  <a:pt x="451" y="138"/>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58"/>
          <p:cNvSpPr>
            <a:spLocks/>
          </p:cNvSpPr>
          <p:nvPr/>
        </p:nvSpPr>
        <p:spPr bwMode="auto">
          <a:xfrm rot="18900000">
            <a:off x="6810023" y="3938261"/>
            <a:ext cx="909749" cy="836243"/>
          </a:xfrm>
          <a:custGeom>
            <a:avLst/>
            <a:gdLst>
              <a:gd name="T0" fmla="*/ 473 w 953"/>
              <a:gd name="T1" fmla="*/ 876 h 876"/>
              <a:gd name="T2" fmla="*/ 0 w 953"/>
              <a:gd name="T3" fmla="*/ 261 h 876"/>
              <a:gd name="T4" fmla="*/ 236 w 953"/>
              <a:gd name="T5" fmla="*/ 0 h 876"/>
              <a:gd name="T6" fmla="*/ 953 w 953"/>
              <a:gd name="T7" fmla="*/ 0 h 876"/>
              <a:gd name="T8" fmla="*/ 773 w 953"/>
              <a:gd name="T9" fmla="*/ 348 h 876"/>
              <a:gd name="T10" fmla="*/ 473 w 953"/>
              <a:gd name="T11" fmla="*/ 876 h 876"/>
            </a:gdLst>
            <a:ahLst/>
            <a:cxnLst>
              <a:cxn ang="0">
                <a:pos x="T0" y="T1"/>
              </a:cxn>
              <a:cxn ang="0">
                <a:pos x="T2" y="T3"/>
              </a:cxn>
              <a:cxn ang="0">
                <a:pos x="T4" y="T5"/>
              </a:cxn>
              <a:cxn ang="0">
                <a:pos x="T6" y="T7"/>
              </a:cxn>
              <a:cxn ang="0">
                <a:pos x="T8" y="T9"/>
              </a:cxn>
              <a:cxn ang="0">
                <a:pos x="T10" y="T11"/>
              </a:cxn>
            </a:cxnLst>
            <a:rect l="0" t="0" r="r" b="b"/>
            <a:pathLst>
              <a:path w="953" h="876">
                <a:moveTo>
                  <a:pt x="473" y="876"/>
                </a:moveTo>
                <a:lnTo>
                  <a:pt x="0" y="261"/>
                </a:lnTo>
                <a:lnTo>
                  <a:pt x="236" y="0"/>
                </a:lnTo>
                <a:lnTo>
                  <a:pt x="953" y="0"/>
                </a:lnTo>
                <a:lnTo>
                  <a:pt x="773" y="348"/>
                </a:lnTo>
                <a:lnTo>
                  <a:pt x="473" y="876"/>
                </a:lnTo>
                <a:close/>
              </a:path>
            </a:pathLst>
          </a:custGeom>
          <a:solidFill>
            <a:schemeClr val="accent3">
              <a:lumMod val="75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18" name="Freeform 59"/>
          <p:cNvSpPr>
            <a:spLocks/>
          </p:cNvSpPr>
          <p:nvPr/>
        </p:nvSpPr>
        <p:spPr bwMode="auto">
          <a:xfrm rot="18900000">
            <a:off x="6176550" y="3750640"/>
            <a:ext cx="772284" cy="881111"/>
          </a:xfrm>
          <a:custGeom>
            <a:avLst/>
            <a:gdLst>
              <a:gd name="T0" fmla="*/ 342 w 342"/>
              <a:gd name="T1" fmla="*/ 309 h 390"/>
              <a:gd name="T2" fmla="*/ 112 w 342"/>
              <a:gd name="T3" fmla="*/ 0 h 390"/>
              <a:gd name="T4" fmla="*/ 2 w 342"/>
              <a:gd name="T5" fmla="*/ 198 h 390"/>
              <a:gd name="T6" fmla="*/ 102 w 342"/>
              <a:gd name="T7" fmla="*/ 340 h 390"/>
              <a:gd name="T8" fmla="*/ 252 w 342"/>
              <a:gd name="T9" fmla="*/ 390 h 390"/>
              <a:gd name="T10" fmla="*/ 342 w 342"/>
              <a:gd name="T11" fmla="*/ 309 h 390"/>
            </a:gdLst>
            <a:ahLst/>
            <a:cxnLst>
              <a:cxn ang="0">
                <a:pos x="T0" y="T1"/>
              </a:cxn>
              <a:cxn ang="0">
                <a:pos x="T2" y="T3"/>
              </a:cxn>
              <a:cxn ang="0">
                <a:pos x="T4" y="T5"/>
              </a:cxn>
              <a:cxn ang="0">
                <a:pos x="T6" y="T7"/>
              </a:cxn>
              <a:cxn ang="0">
                <a:pos x="T8" y="T9"/>
              </a:cxn>
              <a:cxn ang="0">
                <a:pos x="T10" y="T11"/>
              </a:cxn>
            </a:cxnLst>
            <a:rect l="0" t="0" r="r" b="b"/>
            <a:pathLst>
              <a:path w="342" h="390">
                <a:moveTo>
                  <a:pt x="342" y="309"/>
                </a:moveTo>
                <a:cubicBezTo>
                  <a:pt x="112" y="0"/>
                  <a:pt x="112" y="0"/>
                  <a:pt x="112" y="0"/>
                </a:cubicBezTo>
                <a:cubicBezTo>
                  <a:pt x="112" y="0"/>
                  <a:pt x="0" y="185"/>
                  <a:pt x="2" y="198"/>
                </a:cubicBezTo>
                <a:cubicBezTo>
                  <a:pt x="4" y="211"/>
                  <a:pt x="102" y="340"/>
                  <a:pt x="102" y="340"/>
                </a:cubicBezTo>
                <a:cubicBezTo>
                  <a:pt x="252" y="390"/>
                  <a:pt x="252" y="390"/>
                  <a:pt x="252" y="390"/>
                </a:cubicBezTo>
                <a:lnTo>
                  <a:pt x="342" y="309"/>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60"/>
          <p:cNvSpPr>
            <a:spLocks/>
          </p:cNvSpPr>
          <p:nvPr/>
        </p:nvSpPr>
        <p:spPr bwMode="auto">
          <a:xfrm rot="18900000">
            <a:off x="6634678" y="2967240"/>
            <a:ext cx="1093034" cy="691141"/>
          </a:xfrm>
          <a:custGeom>
            <a:avLst/>
            <a:gdLst>
              <a:gd name="T0" fmla="*/ 1145 w 1145"/>
              <a:gd name="T1" fmla="*/ 648 h 724"/>
              <a:gd name="T2" fmla="*/ 722 w 1145"/>
              <a:gd name="T3" fmla="*/ 0 h 724"/>
              <a:gd name="T4" fmla="*/ 0 w 1145"/>
              <a:gd name="T5" fmla="*/ 35 h 724"/>
              <a:gd name="T6" fmla="*/ 532 w 1145"/>
              <a:gd name="T7" fmla="*/ 724 h 724"/>
              <a:gd name="T8" fmla="*/ 1145 w 1145"/>
              <a:gd name="T9" fmla="*/ 648 h 724"/>
            </a:gdLst>
            <a:ahLst/>
            <a:cxnLst>
              <a:cxn ang="0">
                <a:pos x="T0" y="T1"/>
              </a:cxn>
              <a:cxn ang="0">
                <a:pos x="T2" y="T3"/>
              </a:cxn>
              <a:cxn ang="0">
                <a:pos x="T4" y="T5"/>
              </a:cxn>
              <a:cxn ang="0">
                <a:pos x="T6" y="T7"/>
              </a:cxn>
              <a:cxn ang="0">
                <a:pos x="T8" y="T9"/>
              </a:cxn>
            </a:cxnLst>
            <a:rect l="0" t="0" r="r" b="b"/>
            <a:pathLst>
              <a:path w="1145" h="724">
                <a:moveTo>
                  <a:pt x="1145" y="648"/>
                </a:moveTo>
                <a:lnTo>
                  <a:pt x="722" y="0"/>
                </a:lnTo>
                <a:lnTo>
                  <a:pt x="0" y="35"/>
                </a:lnTo>
                <a:lnTo>
                  <a:pt x="532" y="724"/>
                </a:lnTo>
                <a:lnTo>
                  <a:pt x="1145" y="648"/>
                </a:lnTo>
                <a:close/>
              </a:path>
            </a:pathLst>
          </a:custGeom>
          <a:solidFill>
            <a:schemeClr val="accent3">
              <a:lumMod val="75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20" name="Freeform 61"/>
          <p:cNvSpPr>
            <a:spLocks/>
          </p:cNvSpPr>
          <p:nvPr/>
        </p:nvSpPr>
        <p:spPr bwMode="auto">
          <a:xfrm rot="18900000">
            <a:off x="6492810" y="2845028"/>
            <a:ext cx="822878" cy="628137"/>
          </a:xfrm>
          <a:custGeom>
            <a:avLst/>
            <a:gdLst>
              <a:gd name="T0" fmla="*/ 177 w 364"/>
              <a:gd name="T1" fmla="*/ 278 h 278"/>
              <a:gd name="T2" fmla="*/ 0 w 364"/>
              <a:gd name="T3" fmla="*/ 22 h 278"/>
              <a:gd name="T4" fmla="*/ 163 w 364"/>
              <a:gd name="T5" fmla="*/ 0 h 278"/>
              <a:gd name="T6" fmla="*/ 344 w 364"/>
              <a:gd name="T7" fmla="*/ 71 h 278"/>
              <a:gd name="T8" fmla="*/ 357 w 364"/>
              <a:gd name="T9" fmla="*/ 198 h 278"/>
              <a:gd name="T10" fmla="*/ 177 w 364"/>
              <a:gd name="T11" fmla="*/ 278 h 278"/>
            </a:gdLst>
            <a:ahLst/>
            <a:cxnLst>
              <a:cxn ang="0">
                <a:pos x="T0" y="T1"/>
              </a:cxn>
              <a:cxn ang="0">
                <a:pos x="T2" y="T3"/>
              </a:cxn>
              <a:cxn ang="0">
                <a:pos x="T4" y="T5"/>
              </a:cxn>
              <a:cxn ang="0">
                <a:pos x="T6" y="T7"/>
              </a:cxn>
              <a:cxn ang="0">
                <a:pos x="T8" y="T9"/>
              </a:cxn>
              <a:cxn ang="0">
                <a:pos x="T10" y="T11"/>
              </a:cxn>
            </a:cxnLst>
            <a:rect l="0" t="0" r="r" b="b"/>
            <a:pathLst>
              <a:path w="364" h="278">
                <a:moveTo>
                  <a:pt x="177" y="278"/>
                </a:moveTo>
                <a:cubicBezTo>
                  <a:pt x="0" y="22"/>
                  <a:pt x="0" y="22"/>
                  <a:pt x="0" y="22"/>
                </a:cubicBezTo>
                <a:cubicBezTo>
                  <a:pt x="163" y="0"/>
                  <a:pt x="163" y="0"/>
                  <a:pt x="163" y="0"/>
                </a:cubicBezTo>
                <a:cubicBezTo>
                  <a:pt x="163" y="0"/>
                  <a:pt x="342" y="60"/>
                  <a:pt x="344" y="71"/>
                </a:cubicBezTo>
                <a:cubicBezTo>
                  <a:pt x="345" y="82"/>
                  <a:pt x="364" y="190"/>
                  <a:pt x="357" y="198"/>
                </a:cubicBezTo>
                <a:cubicBezTo>
                  <a:pt x="349" y="205"/>
                  <a:pt x="177" y="278"/>
                  <a:pt x="177" y="27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62"/>
          <p:cNvSpPr>
            <a:spLocks/>
          </p:cNvSpPr>
          <p:nvPr/>
        </p:nvSpPr>
        <p:spPr bwMode="auto">
          <a:xfrm rot="18900000">
            <a:off x="6300792" y="3235533"/>
            <a:ext cx="1084443" cy="1018575"/>
          </a:xfrm>
          <a:custGeom>
            <a:avLst/>
            <a:gdLst>
              <a:gd name="T0" fmla="*/ 480 w 480"/>
              <a:gd name="T1" fmla="*/ 205 h 451"/>
              <a:gd name="T2" fmla="*/ 334 w 480"/>
              <a:gd name="T3" fmla="*/ 0 h 451"/>
              <a:gd name="T4" fmla="*/ 143 w 480"/>
              <a:gd name="T5" fmla="*/ 47 h 451"/>
              <a:gd name="T6" fmla="*/ 0 w 480"/>
              <a:gd name="T7" fmla="*/ 235 h 451"/>
              <a:gd name="T8" fmla="*/ 122 w 480"/>
              <a:gd name="T9" fmla="*/ 451 h 451"/>
              <a:gd name="T10" fmla="*/ 480 w 480"/>
              <a:gd name="T11" fmla="*/ 205 h 451"/>
            </a:gdLst>
            <a:ahLst/>
            <a:cxnLst>
              <a:cxn ang="0">
                <a:pos x="T0" y="T1"/>
              </a:cxn>
              <a:cxn ang="0">
                <a:pos x="T2" y="T3"/>
              </a:cxn>
              <a:cxn ang="0">
                <a:pos x="T4" y="T5"/>
              </a:cxn>
              <a:cxn ang="0">
                <a:pos x="T6" y="T7"/>
              </a:cxn>
              <a:cxn ang="0">
                <a:pos x="T8" y="T9"/>
              </a:cxn>
              <a:cxn ang="0">
                <a:pos x="T10" y="T11"/>
              </a:cxn>
            </a:cxnLst>
            <a:rect l="0" t="0" r="r" b="b"/>
            <a:pathLst>
              <a:path w="480" h="451">
                <a:moveTo>
                  <a:pt x="480" y="205"/>
                </a:moveTo>
                <a:cubicBezTo>
                  <a:pt x="334" y="0"/>
                  <a:pt x="334" y="0"/>
                  <a:pt x="334" y="0"/>
                </a:cubicBezTo>
                <a:cubicBezTo>
                  <a:pt x="143" y="47"/>
                  <a:pt x="143" y="47"/>
                  <a:pt x="143" y="47"/>
                </a:cubicBezTo>
                <a:cubicBezTo>
                  <a:pt x="143" y="47"/>
                  <a:pt x="0" y="226"/>
                  <a:pt x="0" y="235"/>
                </a:cubicBezTo>
                <a:cubicBezTo>
                  <a:pt x="0" y="245"/>
                  <a:pt x="122" y="451"/>
                  <a:pt x="122" y="451"/>
                </a:cubicBezTo>
                <a:lnTo>
                  <a:pt x="480" y="205"/>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63"/>
          <p:cNvSpPr>
            <a:spLocks/>
          </p:cNvSpPr>
          <p:nvPr/>
        </p:nvSpPr>
        <p:spPr bwMode="auto">
          <a:xfrm rot="18900000">
            <a:off x="4724564" y="2550821"/>
            <a:ext cx="1355553" cy="3402249"/>
          </a:xfrm>
          <a:custGeom>
            <a:avLst/>
            <a:gdLst>
              <a:gd name="T0" fmla="*/ 121 w 600"/>
              <a:gd name="T1" fmla="*/ 0 h 1506"/>
              <a:gd name="T2" fmla="*/ 0 w 600"/>
              <a:gd name="T3" fmla="*/ 438 h 1506"/>
              <a:gd name="T4" fmla="*/ 118 w 600"/>
              <a:gd name="T5" fmla="*/ 618 h 1506"/>
              <a:gd name="T6" fmla="*/ 119 w 600"/>
              <a:gd name="T7" fmla="*/ 615 h 1506"/>
              <a:gd name="T8" fmla="*/ 120 w 600"/>
              <a:gd name="T9" fmla="*/ 612 h 1506"/>
              <a:gd name="T10" fmla="*/ 121 w 600"/>
              <a:gd name="T11" fmla="*/ 610 h 1506"/>
              <a:gd name="T12" fmla="*/ 121 w 600"/>
              <a:gd name="T13" fmla="*/ 607 h 1506"/>
              <a:gd name="T14" fmla="*/ 151 w 600"/>
              <a:gd name="T15" fmla="*/ 544 h 1506"/>
              <a:gd name="T16" fmla="*/ 190 w 600"/>
              <a:gd name="T17" fmla="*/ 514 h 1506"/>
              <a:gd name="T18" fmla="*/ 235 w 600"/>
              <a:gd name="T19" fmla="*/ 519 h 1506"/>
              <a:gd name="T20" fmla="*/ 280 w 600"/>
              <a:gd name="T21" fmla="*/ 561 h 1506"/>
              <a:gd name="T22" fmla="*/ 316 w 600"/>
              <a:gd name="T23" fmla="*/ 636 h 1506"/>
              <a:gd name="T24" fmla="*/ 336 w 600"/>
              <a:gd name="T25" fmla="*/ 728 h 1506"/>
              <a:gd name="T26" fmla="*/ 339 w 600"/>
              <a:gd name="T27" fmla="*/ 824 h 1506"/>
              <a:gd name="T28" fmla="*/ 322 w 600"/>
              <a:gd name="T29" fmla="*/ 912 h 1506"/>
              <a:gd name="T30" fmla="*/ 290 w 600"/>
              <a:gd name="T31" fmla="*/ 973 h 1506"/>
              <a:gd name="T32" fmla="*/ 249 w 600"/>
              <a:gd name="T33" fmla="*/ 998 h 1506"/>
              <a:gd name="T34" fmla="*/ 204 w 600"/>
              <a:gd name="T35" fmla="*/ 987 h 1506"/>
              <a:gd name="T36" fmla="*/ 162 w 600"/>
              <a:gd name="T37" fmla="*/ 942 h 1506"/>
              <a:gd name="T38" fmla="*/ 160 w 600"/>
              <a:gd name="T39" fmla="*/ 939 h 1506"/>
              <a:gd name="T40" fmla="*/ 158 w 600"/>
              <a:gd name="T41" fmla="*/ 936 h 1506"/>
              <a:gd name="T42" fmla="*/ 157 w 600"/>
              <a:gd name="T43" fmla="*/ 933 h 1506"/>
              <a:gd name="T44" fmla="*/ 155 w 600"/>
              <a:gd name="T45" fmla="*/ 930 h 1506"/>
              <a:gd name="T46" fmla="*/ 88 w 600"/>
              <a:gd name="T47" fmla="*/ 1148 h 1506"/>
              <a:gd name="T48" fmla="*/ 303 w 600"/>
              <a:gd name="T49" fmla="*/ 1506 h 1506"/>
              <a:gd name="T50" fmla="*/ 600 w 600"/>
              <a:gd name="T51" fmla="*/ 655 h 1506"/>
              <a:gd name="T52" fmla="*/ 121 w 600"/>
              <a:gd name="T53" fmla="*/ 0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0" h="1506">
                <a:moveTo>
                  <a:pt x="121" y="0"/>
                </a:moveTo>
                <a:cubicBezTo>
                  <a:pt x="0" y="438"/>
                  <a:pt x="0" y="438"/>
                  <a:pt x="0" y="438"/>
                </a:cubicBezTo>
                <a:cubicBezTo>
                  <a:pt x="118" y="618"/>
                  <a:pt x="118" y="618"/>
                  <a:pt x="118" y="618"/>
                </a:cubicBezTo>
                <a:cubicBezTo>
                  <a:pt x="119" y="617"/>
                  <a:pt x="119" y="616"/>
                  <a:pt x="119" y="615"/>
                </a:cubicBezTo>
                <a:cubicBezTo>
                  <a:pt x="119" y="614"/>
                  <a:pt x="120" y="613"/>
                  <a:pt x="120" y="612"/>
                </a:cubicBezTo>
                <a:cubicBezTo>
                  <a:pt x="120" y="612"/>
                  <a:pt x="120" y="611"/>
                  <a:pt x="121" y="610"/>
                </a:cubicBezTo>
                <a:cubicBezTo>
                  <a:pt x="121" y="609"/>
                  <a:pt x="121" y="608"/>
                  <a:pt x="121" y="607"/>
                </a:cubicBezTo>
                <a:cubicBezTo>
                  <a:pt x="129" y="581"/>
                  <a:pt x="139" y="560"/>
                  <a:pt x="151" y="544"/>
                </a:cubicBezTo>
                <a:cubicBezTo>
                  <a:pt x="163" y="529"/>
                  <a:pt x="176" y="518"/>
                  <a:pt x="190" y="514"/>
                </a:cubicBezTo>
                <a:cubicBezTo>
                  <a:pt x="205" y="510"/>
                  <a:pt x="220" y="511"/>
                  <a:pt x="235" y="519"/>
                </a:cubicBezTo>
                <a:cubicBezTo>
                  <a:pt x="250" y="527"/>
                  <a:pt x="266" y="541"/>
                  <a:pt x="280" y="561"/>
                </a:cubicBezTo>
                <a:cubicBezTo>
                  <a:pt x="294" y="582"/>
                  <a:pt x="306" y="608"/>
                  <a:pt x="316" y="636"/>
                </a:cubicBezTo>
                <a:cubicBezTo>
                  <a:pt x="325" y="665"/>
                  <a:pt x="332" y="696"/>
                  <a:pt x="336" y="728"/>
                </a:cubicBezTo>
                <a:cubicBezTo>
                  <a:pt x="340" y="760"/>
                  <a:pt x="341" y="793"/>
                  <a:pt x="339" y="824"/>
                </a:cubicBezTo>
                <a:cubicBezTo>
                  <a:pt x="336" y="855"/>
                  <a:pt x="331" y="885"/>
                  <a:pt x="322" y="912"/>
                </a:cubicBezTo>
                <a:cubicBezTo>
                  <a:pt x="314" y="938"/>
                  <a:pt x="303" y="958"/>
                  <a:pt x="290" y="973"/>
                </a:cubicBezTo>
                <a:cubicBezTo>
                  <a:pt x="277" y="987"/>
                  <a:pt x="263" y="996"/>
                  <a:pt x="249" y="998"/>
                </a:cubicBezTo>
                <a:cubicBezTo>
                  <a:pt x="234" y="1000"/>
                  <a:pt x="219" y="997"/>
                  <a:pt x="204" y="987"/>
                </a:cubicBezTo>
                <a:cubicBezTo>
                  <a:pt x="189" y="978"/>
                  <a:pt x="175" y="963"/>
                  <a:pt x="162" y="942"/>
                </a:cubicBezTo>
                <a:cubicBezTo>
                  <a:pt x="161" y="941"/>
                  <a:pt x="160" y="940"/>
                  <a:pt x="160" y="939"/>
                </a:cubicBezTo>
                <a:cubicBezTo>
                  <a:pt x="159" y="938"/>
                  <a:pt x="159" y="937"/>
                  <a:pt x="158" y="936"/>
                </a:cubicBezTo>
                <a:cubicBezTo>
                  <a:pt x="158" y="935"/>
                  <a:pt x="157" y="934"/>
                  <a:pt x="157" y="933"/>
                </a:cubicBezTo>
                <a:cubicBezTo>
                  <a:pt x="156" y="932"/>
                  <a:pt x="155" y="931"/>
                  <a:pt x="155" y="930"/>
                </a:cubicBezTo>
                <a:cubicBezTo>
                  <a:pt x="88" y="1148"/>
                  <a:pt x="88" y="1148"/>
                  <a:pt x="88" y="1148"/>
                </a:cubicBezTo>
                <a:cubicBezTo>
                  <a:pt x="303" y="1506"/>
                  <a:pt x="303" y="1506"/>
                  <a:pt x="303" y="1506"/>
                </a:cubicBezTo>
                <a:cubicBezTo>
                  <a:pt x="600" y="655"/>
                  <a:pt x="600" y="655"/>
                  <a:pt x="600" y="655"/>
                </a:cubicBezTo>
                <a:cubicBezTo>
                  <a:pt x="121" y="0"/>
                  <a:pt x="121" y="0"/>
                  <a:pt x="121" y="0"/>
                </a:cubicBez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l="100000" b="100000"/>
            </a:path>
            <a:tileRect t="-100000" r="-100000"/>
          </a:gra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64"/>
          <p:cNvSpPr>
            <a:spLocks/>
          </p:cNvSpPr>
          <p:nvPr/>
        </p:nvSpPr>
        <p:spPr bwMode="auto">
          <a:xfrm rot="18900000">
            <a:off x="4563635" y="4042176"/>
            <a:ext cx="978481" cy="1513065"/>
          </a:xfrm>
          <a:custGeom>
            <a:avLst/>
            <a:gdLst>
              <a:gd name="T0" fmla="*/ 101 w 433"/>
              <a:gd name="T1" fmla="*/ 0 h 670"/>
              <a:gd name="T2" fmla="*/ 220 w 433"/>
              <a:gd name="T3" fmla="*/ 182 h 670"/>
              <a:gd name="T4" fmla="*/ 232 w 433"/>
              <a:gd name="T5" fmla="*/ 200 h 670"/>
              <a:gd name="T6" fmla="*/ 233 w 433"/>
              <a:gd name="T7" fmla="*/ 193 h 670"/>
              <a:gd name="T8" fmla="*/ 234 w 433"/>
              <a:gd name="T9" fmla="*/ 187 h 670"/>
              <a:gd name="T10" fmla="*/ 235 w 433"/>
              <a:gd name="T11" fmla="*/ 181 h 670"/>
              <a:gd name="T12" fmla="*/ 237 w 433"/>
              <a:gd name="T13" fmla="*/ 175 h 670"/>
              <a:gd name="T14" fmla="*/ 237 w 433"/>
              <a:gd name="T15" fmla="*/ 172 h 670"/>
              <a:gd name="T16" fmla="*/ 238 w 433"/>
              <a:gd name="T17" fmla="*/ 170 h 670"/>
              <a:gd name="T18" fmla="*/ 239 w 433"/>
              <a:gd name="T19" fmla="*/ 167 h 670"/>
              <a:gd name="T20" fmla="*/ 240 w 433"/>
              <a:gd name="T21" fmla="*/ 164 h 670"/>
              <a:gd name="T22" fmla="*/ 266 w 433"/>
              <a:gd name="T23" fmla="*/ 109 h 670"/>
              <a:gd name="T24" fmla="*/ 301 w 433"/>
              <a:gd name="T25" fmla="*/ 82 h 670"/>
              <a:gd name="T26" fmla="*/ 340 w 433"/>
              <a:gd name="T27" fmla="*/ 87 h 670"/>
              <a:gd name="T28" fmla="*/ 380 w 433"/>
              <a:gd name="T29" fmla="*/ 125 h 670"/>
              <a:gd name="T30" fmla="*/ 411 w 433"/>
              <a:gd name="T31" fmla="*/ 191 h 670"/>
              <a:gd name="T32" fmla="*/ 429 w 433"/>
              <a:gd name="T33" fmla="*/ 271 h 670"/>
              <a:gd name="T34" fmla="*/ 431 w 433"/>
              <a:gd name="T35" fmla="*/ 356 h 670"/>
              <a:gd name="T36" fmla="*/ 417 w 433"/>
              <a:gd name="T37" fmla="*/ 433 h 670"/>
              <a:gd name="T38" fmla="*/ 389 w 433"/>
              <a:gd name="T39" fmla="*/ 487 h 670"/>
              <a:gd name="T40" fmla="*/ 352 w 433"/>
              <a:gd name="T41" fmla="*/ 509 h 670"/>
              <a:gd name="T42" fmla="*/ 313 w 433"/>
              <a:gd name="T43" fmla="*/ 500 h 670"/>
              <a:gd name="T44" fmla="*/ 275 w 433"/>
              <a:gd name="T45" fmla="*/ 460 h 670"/>
              <a:gd name="T46" fmla="*/ 274 w 433"/>
              <a:gd name="T47" fmla="*/ 457 h 670"/>
              <a:gd name="T48" fmla="*/ 272 w 433"/>
              <a:gd name="T49" fmla="*/ 455 h 670"/>
              <a:gd name="T50" fmla="*/ 270 w 433"/>
              <a:gd name="T51" fmla="*/ 452 h 670"/>
              <a:gd name="T52" fmla="*/ 269 w 433"/>
              <a:gd name="T53" fmla="*/ 449 h 670"/>
              <a:gd name="T54" fmla="*/ 266 w 433"/>
              <a:gd name="T55" fmla="*/ 444 h 670"/>
              <a:gd name="T56" fmla="*/ 263 w 433"/>
              <a:gd name="T57" fmla="*/ 438 h 670"/>
              <a:gd name="T58" fmla="*/ 261 w 433"/>
              <a:gd name="T59" fmla="*/ 433 h 670"/>
              <a:gd name="T60" fmla="*/ 258 w 433"/>
              <a:gd name="T61" fmla="*/ 428 h 670"/>
              <a:gd name="T62" fmla="*/ 251 w 433"/>
              <a:gd name="T63" fmla="*/ 450 h 670"/>
              <a:gd name="T64" fmla="*/ 184 w 433"/>
              <a:gd name="T65" fmla="*/ 670 h 670"/>
              <a:gd name="T66" fmla="*/ 0 w 433"/>
              <a:gd name="T67" fmla="*/ 364 h 670"/>
              <a:gd name="T68" fmla="*/ 101 w 433"/>
              <a:gd name="T6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670">
                <a:moveTo>
                  <a:pt x="101" y="0"/>
                </a:moveTo>
                <a:cubicBezTo>
                  <a:pt x="220" y="182"/>
                  <a:pt x="220" y="182"/>
                  <a:pt x="220" y="182"/>
                </a:cubicBezTo>
                <a:cubicBezTo>
                  <a:pt x="232" y="200"/>
                  <a:pt x="232" y="200"/>
                  <a:pt x="232" y="200"/>
                </a:cubicBezTo>
                <a:cubicBezTo>
                  <a:pt x="232" y="198"/>
                  <a:pt x="232" y="196"/>
                  <a:pt x="233" y="193"/>
                </a:cubicBezTo>
                <a:cubicBezTo>
                  <a:pt x="233" y="191"/>
                  <a:pt x="233" y="189"/>
                  <a:pt x="234" y="187"/>
                </a:cubicBezTo>
                <a:cubicBezTo>
                  <a:pt x="234" y="185"/>
                  <a:pt x="235" y="183"/>
                  <a:pt x="235" y="181"/>
                </a:cubicBezTo>
                <a:cubicBezTo>
                  <a:pt x="236" y="179"/>
                  <a:pt x="236" y="177"/>
                  <a:pt x="237" y="175"/>
                </a:cubicBezTo>
                <a:cubicBezTo>
                  <a:pt x="237" y="174"/>
                  <a:pt x="237" y="173"/>
                  <a:pt x="237" y="172"/>
                </a:cubicBezTo>
                <a:cubicBezTo>
                  <a:pt x="238" y="171"/>
                  <a:pt x="238" y="171"/>
                  <a:pt x="238" y="170"/>
                </a:cubicBezTo>
                <a:cubicBezTo>
                  <a:pt x="238" y="169"/>
                  <a:pt x="239" y="168"/>
                  <a:pt x="239" y="167"/>
                </a:cubicBezTo>
                <a:cubicBezTo>
                  <a:pt x="239" y="166"/>
                  <a:pt x="239" y="165"/>
                  <a:pt x="240" y="164"/>
                </a:cubicBezTo>
                <a:cubicBezTo>
                  <a:pt x="247" y="141"/>
                  <a:pt x="255" y="122"/>
                  <a:pt x="266" y="109"/>
                </a:cubicBezTo>
                <a:cubicBezTo>
                  <a:pt x="276" y="95"/>
                  <a:pt x="288" y="86"/>
                  <a:pt x="301" y="82"/>
                </a:cubicBezTo>
                <a:cubicBezTo>
                  <a:pt x="313" y="79"/>
                  <a:pt x="327" y="80"/>
                  <a:pt x="340" y="87"/>
                </a:cubicBezTo>
                <a:cubicBezTo>
                  <a:pt x="354" y="94"/>
                  <a:pt x="367" y="106"/>
                  <a:pt x="380" y="125"/>
                </a:cubicBezTo>
                <a:cubicBezTo>
                  <a:pt x="392" y="143"/>
                  <a:pt x="403" y="166"/>
                  <a:pt x="411" y="191"/>
                </a:cubicBezTo>
                <a:cubicBezTo>
                  <a:pt x="419" y="216"/>
                  <a:pt x="425" y="243"/>
                  <a:pt x="429" y="271"/>
                </a:cubicBezTo>
                <a:cubicBezTo>
                  <a:pt x="432" y="299"/>
                  <a:pt x="433" y="328"/>
                  <a:pt x="431" y="356"/>
                </a:cubicBezTo>
                <a:cubicBezTo>
                  <a:pt x="429" y="383"/>
                  <a:pt x="425" y="409"/>
                  <a:pt x="417" y="433"/>
                </a:cubicBezTo>
                <a:cubicBezTo>
                  <a:pt x="409" y="456"/>
                  <a:pt x="400" y="474"/>
                  <a:pt x="389" y="487"/>
                </a:cubicBezTo>
                <a:cubicBezTo>
                  <a:pt x="378" y="500"/>
                  <a:pt x="365" y="507"/>
                  <a:pt x="352" y="509"/>
                </a:cubicBezTo>
                <a:cubicBezTo>
                  <a:pt x="339" y="512"/>
                  <a:pt x="326" y="509"/>
                  <a:pt x="313" y="500"/>
                </a:cubicBezTo>
                <a:cubicBezTo>
                  <a:pt x="300" y="492"/>
                  <a:pt x="287" y="479"/>
                  <a:pt x="275" y="460"/>
                </a:cubicBezTo>
                <a:cubicBezTo>
                  <a:pt x="275" y="459"/>
                  <a:pt x="274" y="458"/>
                  <a:pt x="274" y="457"/>
                </a:cubicBezTo>
                <a:cubicBezTo>
                  <a:pt x="273" y="456"/>
                  <a:pt x="272" y="455"/>
                  <a:pt x="272" y="455"/>
                </a:cubicBezTo>
                <a:cubicBezTo>
                  <a:pt x="271" y="454"/>
                  <a:pt x="271" y="453"/>
                  <a:pt x="270" y="452"/>
                </a:cubicBezTo>
                <a:cubicBezTo>
                  <a:pt x="270" y="451"/>
                  <a:pt x="269" y="450"/>
                  <a:pt x="269" y="449"/>
                </a:cubicBezTo>
                <a:cubicBezTo>
                  <a:pt x="268" y="447"/>
                  <a:pt x="267" y="445"/>
                  <a:pt x="266" y="444"/>
                </a:cubicBezTo>
                <a:cubicBezTo>
                  <a:pt x="265" y="442"/>
                  <a:pt x="264" y="440"/>
                  <a:pt x="263" y="438"/>
                </a:cubicBezTo>
                <a:cubicBezTo>
                  <a:pt x="262" y="437"/>
                  <a:pt x="261" y="435"/>
                  <a:pt x="261" y="433"/>
                </a:cubicBezTo>
                <a:cubicBezTo>
                  <a:pt x="260" y="431"/>
                  <a:pt x="259" y="429"/>
                  <a:pt x="258" y="428"/>
                </a:cubicBezTo>
                <a:cubicBezTo>
                  <a:pt x="251" y="450"/>
                  <a:pt x="251" y="450"/>
                  <a:pt x="251" y="450"/>
                </a:cubicBezTo>
                <a:cubicBezTo>
                  <a:pt x="184" y="670"/>
                  <a:pt x="184" y="670"/>
                  <a:pt x="184" y="670"/>
                </a:cubicBezTo>
                <a:cubicBezTo>
                  <a:pt x="0" y="364"/>
                  <a:pt x="0" y="364"/>
                  <a:pt x="0" y="364"/>
                </a:cubicBezTo>
                <a:lnTo>
                  <a:pt x="101" y="0"/>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25" name="Freeform 66"/>
          <p:cNvSpPr>
            <a:spLocks/>
          </p:cNvSpPr>
          <p:nvPr/>
        </p:nvSpPr>
        <p:spPr bwMode="auto">
          <a:xfrm rot="18900000">
            <a:off x="3966242" y="2026592"/>
            <a:ext cx="3171231" cy="1497791"/>
          </a:xfrm>
          <a:custGeom>
            <a:avLst/>
            <a:gdLst>
              <a:gd name="T0" fmla="*/ 455 w 1404"/>
              <a:gd name="T1" fmla="*/ 0 h 663"/>
              <a:gd name="T2" fmla="*/ 0 w 1404"/>
              <a:gd name="T3" fmla="*/ 8 h 663"/>
              <a:gd name="T4" fmla="*/ 479 w 1404"/>
              <a:gd name="T5" fmla="*/ 663 h 663"/>
              <a:gd name="T6" fmla="*/ 1404 w 1404"/>
              <a:gd name="T7" fmla="*/ 587 h 663"/>
              <a:gd name="T8" fmla="*/ 1120 w 1404"/>
              <a:gd name="T9" fmla="*/ 269 h 663"/>
              <a:gd name="T10" fmla="*/ 876 w 1404"/>
              <a:gd name="T11" fmla="*/ 280 h 663"/>
              <a:gd name="T12" fmla="*/ 877 w 1404"/>
              <a:gd name="T13" fmla="*/ 282 h 663"/>
              <a:gd name="T14" fmla="*/ 879 w 1404"/>
              <a:gd name="T15" fmla="*/ 284 h 663"/>
              <a:gd name="T16" fmla="*/ 881 w 1404"/>
              <a:gd name="T17" fmla="*/ 286 h 663"/>
              <a:gd name="T18" fmla="*/ 883 w 1404"/>
              <a:gd name="T19" fmla="*/ 289 h 663"/>
              <a:gd name="T20" fmla="*/ 913 w 1404"/>
              <a:gd name="T21" fmla="*/ 344 h 663"/>
              <a:gd name="T22" fmla="*/ 909 w 1404"/>
              <a:gd name="T23" fmla="*/ 391 h 663"/>
              <a:gd name="T24" fmla="*/ 871 w 1404"/>
              <a:gd name="T25" fmla="*/ 426 h 663"/>
              <a:gd name="T26" fmla="*/ 801 w 1404"/>
              <a:gd name="T27" fmla="*/ 443 h 663"/>
              <a:gd name="T28" fmla="*/ 710 w 1404"/>
              <a:gd name="T29" fmla="*/ 436 h 663"/>
              <a:gd name="T30" fmla="*/ 618 w 1404"/>
              <a:gd name="T31" fmla="*/ 408 h 663"/>
              <a:gd name="T32" fmla="*/ 536 w 1404"/>
              <a:gd name="T33" fmla="*/ 364 h 663"/>
              <a:gd name="T34" fmla="*/ 475 w 1404"/>
              <a:gd name="T35" fmla="*/ 308 h 663"/>
              <a:gd name="T36" fmla="*/ 448 w 1404"/>
              <a:gd name="T37" fmla="*/ 251 h 663"/>
              <a:gd name="T38" fmla="*/ 458 w 1404"/>
              <a:gd name="T39" fmla="*/ 205 h 663"/>
              <a:gd name="T40" fmla="*/ 500 w 1404"/>
              <a:gd name="T41" fmla="*/ 173 h 663"/>
              <a:gd name="T42" fmla="*/ 571 w 1404"/>
              <a:gd name="T43" fmla="*/ 160 h 663"/>
              <a:gd name="T44" fmla="*/ 574 w 1404"/>
              <a:gd name="T45" fmla="*/ 160 h 663"/>
              <a:gd name="T46" fmla="*/ 578 w 1404"/>
              <a:gd name="T47" fmla="*/ 160 h 663"/>
              <a:gd name="T48" fmla="*/ 582 w 1404"/>
              <a:gd name="T49" fmla="*/ 160 h 663"/>
              <a:gd name="T50" fmla="*/ 585 w 1404"/>
              <a:gd name="T51" fmla="*/ 160 h 663"/>
              <a:gd name="T52" fmla="*/ 455 w 1404"/>
              <a:gd name="T53"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4" h="663">
                <a:moveTo>
                  <a:pt x="455" y="0"/>
                </a:moveTo>
                <a:cubicBezTo>
                  <a:pt x="0" y="8"/>
                  <a:pt x="0" y="8"/>
                  <a:pt x="0" y="8"/>
                </a:cubicBezTo>
                <a:cubicBezTo>
                  <a:pt x="479" y="663"/>
                  <a:pt x="479" y="663"/>
                  <a:pt x="479" y="663"/>
                </a:cubicBezTo>
                <a:cubicBezTo>
                  <a:pt x="1404" y="587"/>
                  <a:pt x="1404" y="587"/>
                  <a:pt x="1404" y="587"/>
                </a:cubicBezTo>
                <a:cubicBezTo>
                  <a:pt x="1120" y="269"/>
                  <a:pt x="1120" y="269"/>
                  <a:pt x="1120" y="269"/>
                </a:cubicBezTo>
                <a:cubicBezTo>
                  <a:pt x="876" y="280"/>
                  <a:pt x="876" y="280"/>
                  <a:pt x="876" y="280"/>
                </a:cubicBezTo>
                <a:cubicBezTo>
                  <a:pt x="876" y="281"/>
                  <a:pt x="877" y="282"/>
                  <a:pt x="877" y="282"/>
                </a:cubicBezTo>
                <a:cubicBezTo>
                  <a:pt x="878" y="283"/>
                  <a:pt x="879" y="284"/>
                  <a:pt x="879" y="284"/>
                </a:cubicBezTo>
                <a:cubicBezTo>
                  <a:pt x="880" y="285"/>
                  <a:pt x="881" y="286"/>
                  <a:pt x="881" y="286"/>
                </a:cubicBezTo>
                <a:cubicBezTo>
                  <a:pt x="882" y="287"/>
                  <a:pt x="882" y="288"/>
                  <a:pt x="883" y="289"/>
                </a:cubicBezTo>
                <a:cubicBezTo>
                  <a:pt x="899" y="308"/>
                  <a:pt x="909" y="326"/>
                  <a:pt x="913" y="344"/>
                </a:cubicBezTo>
                <a:cubicBezTo>
                  <a:pt x="918" y="361"/>
                  <a:pt x="916" y="377"/>
                  <a:pt x="909" y="391"/>
                </a:cubicBezTo>
                <a:cubicBezTo>
                  <a:pt x="902" y="405"/>
                  <a:pt x="889" y="417"/>
                  <a:pt x="871" y="426"/>
                </a:cubicBezTo>
                <a:cubicBezTo>
                  <a:pt x="853" y="435"/>
                  <a:pt x="829" y="441"/>
                  <a:pt x="801" y="443"/>
                </a:cubicBezTo>
                <a:cubicBezTo>
                  <a:pt x="772" y="445"/>
                  <a:pt x="741" y="442"/>
                  <a:pt x="710" y="436"/>
                </a:cubicBezTo>
                <a:cubicBezTo>
                  <a:pt x="679" y="430"/>
                  <a:pt x="648" y="420"/>
                  <a:pt x="618" y="408"/>
                </a:cubicBezTo>
                <a:cubicBezTo>
                  <a:pt x="588" y="396"/>
                  <a:pt x="560" y="381"/>
                  <a:pt x="536" y="364"/>
                </a:cubicBezTo>
                <a:cubicBezTo>
                  <a:pt x="511" y="347"/>
                  <a:pt x="490" y="328"/>
                  <a:pt x="475" y="308"/>
                </a:cubicBezTo>
                <a:cubicBezTo>
                  <a:pt x="459" y="288"/>
                  <a:pt x="451" y="269"/>
                  <a:pt x="448" y="251"/>
                </a:cubicBezTo>
                <a:cubicBezTo>
                  <a:pt x="446" y="234"/>
                  <a:pt x="449" y="219"/>
                  <a:pt x="458" y="205"/>
                </a:cubicBezTo>
                <a:cubicBezTo>
                  <a:pt x="467" y="192"/>
                  <a:pt x="481" y="181"/>
                  <a:pt x="500" y="173"/>
                </a:cubicBezTo>
                <a:cubicBezTo>
                  <a:pt x="519" y="166"/>
                  <a:pt x="543" y="161"/>
                  <a:pt x="571" y="160"/>
                </a:cubicBezTo>
                <a:cubicBezTo>
                  <a:pt x="572" y="160"/>
                  <a:pt x="573" y="160"/>
                  <a:pt x="574" y="160"/>
                </a:cubicBezTo>
                <a:cubicBezTo>
                  <a:pt x="576" y="160"/>
                  <a:pt x="577" y="160"/>
                  <a:pt x="578" y="160"/>
                </a:cubicBezTo>
                <a:cubicBezTo>
                  <a:pt x="579" y="160"/>
                  <a:pt x="580" y="160"/>
                  <a:pt x="582" y="160"/>
                </a:cubicBezTo>
                <a:cubicBezTo>
                  <a:pt x="583" y="160"/>
                  <a:pt x="584" y="160"/>
                  <a:pt x="585" y="160"/>
                </a:cubicBezTo>
                <a:cubicBezTo>
                  <a:pt x="455" y="0"/>
                  <a:pt x="455" y="0"/>
                  <a:pt x="455" y="0"/>
                </a:cubicBez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67"/>
          <p:cNvSpPr>
            <a:spLocks/>
          </p:cNvSpPr>
          <p:nvPr/>
        </p:nvSpPr>
        <p:spPr bwMode="auto">
          <a:xfrm rot="18900000">
            <a:off x="4699405" y="1733794"/>
            <a:ext cx="1425240" cy="980390"/>
          </a:xfrm>
          <a:custGeom>
            <a:avLst/>
            <a:gdLst>
              <a:gd name="T0" fmla="*/ 399 w 631"/>
              <a:gd name="T1" fmla="*/ 0 h 434"/>
              <a:gd name="T2" fmla="*/ 4 w 631"/>
              <a:gd name="T3" fmla="*/ 7 h 434"/>
              <a:gd name="T4" fmla="*/ 137 w 631"/>
              <a:gd name="T5" fmla="*/ 168 h 434"/>
              <a:gd name="T6" fmla="*/ 150 w 631"/>
              <a:gd name="T7" fmla="*/ 184 h 434"/>
              <a:gd name="T8" fmla="*/ 143 w 631"/>
              <a:gd name="T9" fmla="*/ 184 h 434"/>
              <a:gd name="T10" fmla="*/ 137 w 631"/>
              <a:gd name="T11" fmla="*/ 183 h 434"/>
              <a:gd name="T12" fmla="*/ 131 w 631"/>
              <a:gd name="T13" fmla="*/ 183 h 434"/>
              <a:gd name="T14" fmla="*/ 124 w 631"/>
              <a:gd name="T15" fmla="*/ 183 h 434"/>
              <a:gd name="T16" fmla="*/ 121 w 631"/>
              <a:gd name="T17" fmla="*/ 183 h 434"/>
              <a:gd name="T18" fmla="*/ 117 w 631"/>
              <a:gd name="T19" fmla="*/ 183 h 434"/>
              <a:gd name="T20" fmla="*/ 113 w 631"/>
              <a:gd name="T21" fmla="*/ 183 h 434"/>
              <a:gd name="T22" fmla="*/ 110 w 631"/>
              <a:gd name="T23" fmla="*/ 183 h 434"/>
              <a:gd name="T24" fmla="*/ 48 w 631"/>
              <a:gd name="T25" fmla="*/ 195 h 434"/>
              <a:gd name="T26" fmla="*/ 11 w 631"/>
              <a:gd name="T27" fmla="*/ 223 h 434"/>
              <a:gd name="T28" fmla="*/ 2 w 631"/>
              <a:gd name="T29" fmla="*/ 264 h 434"/>
              <a:gd name="T30" fmla="*/ 26 w 631"/>
              <a:gd name="T31" fmla="*/ 314 h 434"/>
              <a:gd name="T32" fmla="*/ 79 w 631"/>
              <a:gd name="T33" fmla="*/ 363 h 434"/>
              <a:gd name="T34" fmla="*/ 152 w 631"/>
              <a:gd name="T35" fmla="*/ 402 h 434"/>
              <a:gd name="T36" fmla="*/ 233 w 631"/>
              <a:gd name="T37" fmla="*/ 426 h 434"/>
              <a:gd name="T38" fmla="*/ 313 w 631"/>
              <a:gd name="T39" fmla="*/ 432 h 434"/>
              <a:gd name="T40" fmla="*/ 375 w 631"/>
              <a:gd name="T41" fmla="*/ 418 h 434"/>
              <a:gd name="T42" fmla="*/ 408 w 631"/>
              <a:gd name="T43" fmla="*/ 387 h 434"/>
              <a:gd name="T44" fmla="*/ 413 w 631"/>
              <a:gd name="T45" fmla="*/ 345 h 434"/>
              <a:gd name="T46" fmla="*/ 386 w 631"/>
              <a:gd name="T47" fmla="*/ 297 h 434"/>
              <a:gd name="T48" fmla="*/ 384 w 631"/>
              <a:gd name="T49" fmla="*/ 295 h 434"/>
              <a:gd name="T50" fmla="*/ 382 w 631"/>
              <a:gd name="T51" fmla="*/ 293 h 434"/>
              <a:gd name="T52" fmla="*/ 380 w 631"/>
              <a:gd name="T53" fmla="*/ 291 h 434"/>
              <a:gd name="T54" fmla="*/ 379 w 631"/>
              <a:gd name="T55" fmla="*/ 289 h 434"/>
              <a:gd name="T56" fmla="*/ 375 w 631"/>
              <a:gd name="T57" fmla="*/ 284 h 434"/>
              <a:gd name="T58" fmla="*/ 370 w 631"/>
              <a:gd name="T59" fmla="*/ 280 h 434"/>
              <a:gd name="T60" fmla="*/ 366 w 631"/>
              <a:gd name="T61" fmla="*/ 276 h 434"/>
              <a:gd name="T62" fmla="*/ 362 w 631"/>
              <a:gd name="T63" fmla="*/ 272 h 434"/>
              <a:gd name="T64" fmla="*/ 385 w 631"/>
              <a:gd name="T65" fmla="*/ 271 h 434"/>
              <a:gd name="T66" fmla="*/ 631 w 631"/>
              <a:gd name="T67" fmla="*/ 260 h 434"/>
              <a:gd name="T68" fmla="*/ 399 w 631"/>
              <a:gd name="T69"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434">
                <a:moveTo>
                  <a:pt x="399" y="0"/>
                </a:moveTo>
                <a:cubicBezTo>
                  <a:pt x="4" y="7"/>
                  <a:pt x="4" y="7"/>
                  <a:pt x="4" y="7"/>
                </a:cubicBezTo>
                <a:cubicBezTo>
                  <a:pt x="137" y="168"/>
                  <a:pt x="137" y="168"/>
                  <a:pt x="137" y="168"/>
                </a:cubicBezTo>
                <a:cubicBezTo>
                  <a:pt x="150" y="184"/>
                  <a:pt x="150" y="184"/>
                  <a:pt x="150" y="184"/>
                </a:cubicBezTo>
                <a:cubicBezTo>
                  <a:pt x="148" y="184"/>
                  <a:pt x="145" y="184"/>
                  <a:pt x="143" y="184"/>
                </a:cubicBezTo>
                <a:cubicBezTo>
                  <a:pt x="141" y="184"/>
                  <a:pt x="139" y="184"/>
                  <a:pt x="137" y="183"/>
                </a:cubicBezTo>
                <a:cubicBezTo>
                  <a:pt x="135" y="183"/>
                  <a:pt x="133" y="183"/>
                  <a:pt x="131" y="183"/>
                </a:cubicBezTo>
                <a:cubicBezTo>
                  <a:pt x="128" y="183"/>
                  <a:pt x="126" y="183"/>
                  <a:pt x="124" y="183"/>
                </a:cubicBezTo>
                <a:cubicBezTo>
                  <a:pt x="123" y="183"/>
                  <a:pt x="122" y="183"/>
                  <a:pt x="121" y="183"/>
                </a:cubicBezTo>
                <a:cubicBezTo>
                  <a:pt x="119" y="183"/>
                  <a:pt x="118" y="183"/>
                  <a:pt x="117" y="183"/>
                </a:cubicBezTo>
                <a:cubicBezTo>
                  <a:pt x="116" y="183"/>
                  <a:pt x="115" y="183"/>
                  <a:pt x="113" y="183"/>
                </a:cubicBezTo>
                <a:cubicBezTo>
                  <a:pt x="112" y="183"/>
                  <a:pt x="111" y="183"/>
                  <a:pt x="110" y="183"/>
                </a:cubicBezTo>
                <a:cubicBezTo>
                  <a:pt x="85" y="184"/>
                  <a:pt x="64" y="188"/>
                  <a:pt x="48" y="195"/>
                </a:cubicBezTo>
                <a:cubicBezTo>
                  <a:pt x="31" y="202"/>
                  <a:pt x="18" y="211"/>
                  <a:pt x="11" y="223"/>
                </a:cubicBezTo>
                <a:cubicBezTo>
                  <a:pt x="3" y="235"/>
                  <a:pt x="0" y="249"/>
                  <a:pt x="2" y="264"/>
                </a:cubicBezTo>
                <a:cubicBezTo>
                  <a:pt x="4" y="279"/>
                  <a:pt x="12" y="296"/>
                  <a:pt x="26" y="314"/>
                </a:cubicBezTo>
                <a:cubicBezTo>
                  <a:pt x="39" y="331"/>
                  <a:pt x="58" y="348"/>
                  <a:pt x="79" y="363"/>
                </a:cubicBezTo>
                <a:cubicBezTo>
                  <a:pt x="101" y="378"/>
                  <a:pt x="126" y="391"/>
                  <a:pt x="152" y="402"/>
                </a:cubicBezTo>
                <a:cubicBezTo>
                  <a:pt x="178" y="413"/>
                  <a:pt x="206" y="421"/>
                  <a:pt x="233" y="426"/>
                </a:cubicBezTo>
                <a:cubicBezTo>
                  <a:pt x="260" y="432"/>
                  <a:pt x="287" y="434"/>
                  <a:pt x="313" y="432"/>
                </a:cubicBezTo>
                <a:cubicBezTo>
                  <a:pt x="338" y="431"/>
                  <a:pt x="358" y="426"/>
                  <a:pt x="375" y="418"/>
                </a:cubicBezTo>
                <a:cubicBezTo>
                  <a:pt x="391" y="410"/>
                  <a:pt x="402" y="400"/>
                  <a:pt x="408" y="387"/>
                </a:cubicBezTo>
                <a:cubicBezTo>
                  <a:pt x="415" y="375"/>
                  <a:pt x="416" y="361"/>
                  <a:pt x="413" y="345"/>
                </a:cubicBezTo>
                <a:cubicBezTo>
                  <a:pt x="409" y="330"/>
                  <a:pt x="400" y="314"/>
                  <a:pt x="386" y="297"/>
                </a:cubicBezTo>
                <a:cubicBezTo>
                  <a:pt x="385" y="296"/>
                  <a:pt x="385" y="295"/>
                  <a:pt x="384" y="295"/>
                </a:cubicBezTo>
                <a:cubicBezTo>
                  <a:pt x="383" y="294"/>
                  <a:pt x="383" y="293"/>
                  <a:pt x="382" y="293"/>
                </a:cubicBezTo>
                <a:cubicBezTo>
                  <a:pt x="382" y="292"/>
                  <a:pt x="381" y="291"/>
                  <a:pt x="380" y="291"/>
                </a:cubicBezTo>
                <a:cubicBezTo>
                  <a:pt x="380" y="290"/>
                  <a:pt x="379" y="289"/>
                  <a:pt x="379" y="289"/>
                </a:cubicBezTo>
                <a:cubicBezTo>
                  <a:pt x="377" y="287"/>
                  <a:pt x="376" y="286"/>
                  <a:pt x="375" y="284"/>
                </a:cubicBezTo>
                <a:cubicBezTo>
                  <a:pt x="373" y="283"/>
                  <a:pt x="372" y="282"/>
                  <a:pt x="370" y="280"/>
                </a:cubicBezTo>
                <a:cubicBezTo>
                  <a:pt x="369" y="279"/>
                  <a:pt x="368" y="278"/>
                  <a:pt x="366" y="276"/>
                </a:cubicBezTo>
                <a:cubicBezTo>
                  <a:pt x="365" y="275"/>
                  <a:pt x="363" y="274"/>
                  <a:pt x="362" y="272"/>
                </a:cubicBezTo>
                <a:cubicBezTo>
                  <a:pt x="385" y="271"/>
                  <a:pt x="385" y="271"/>
                  <a:pt x="385" y="271"/>
                </a:cubicBezTo>
                <a:cubicBezTo>
                  <a:pt x="631" y="260"/>
                  <a:pt x="631" y="260"/>
                  <a:pt x="631" y="260"/>
                </a:cubicBezTo>
                <a:cubicBezTo>
                  <a:pt x="399" y="0"/>
                  <a:pt x="399" y="0"/>
                  <a:pt x="3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69"/>
          <p:cNvSpPr>
            <a:spLocks/>
          </p:cNvSpPr>
          <p:nvPr/>
        </p:nvSpPr>
        <p:spPr bwMode="auto">
          <a:xfrm rot="18900000">
            <a:off x="5465964" y="2685984"/>
            <a:ext cx="2759793" cy="2094425"/>
          </a:xfrm>
          <a:custGeom>
            <a:avLst/>
            <a:gdLst>
              <a:gd name="T0" fmla="*/ 1222 w 1222"/>
              <a:gd name="T1" fmla="*/ 0 h 927"/>
              <a:gd name="T2" fmla="*/ 1037 w 1222"/>
              <a:gd name="T3" fmla="*/ 412 h 927"/>
              <a:gd name="T4" fmla="*/ 804 w 1222"/>
              <a:gd name="T5" fmla="*/ 441 h 927"/>
              <a:gd name="T6" fmla="*/ 806 w 1222"/>
              <a:gd name="T7" fmla="*/ 437 h 927"/>
              <a:gd name="T8" fmla="*/ 808 w 1222"/>
              <a:gd name="T9" fmla="*/ 434 h 927"/>
              <a:gd name="T10" fmla="*/ 809 w 1222"/>
              <a:gd name="T11" fmla="*/ 431 h 927"/>
              <a:gd name="T12" fmla="*/ 810 w 1222"/>
              <a:gd name="T13" fmla="*/ 428 h 927"/>
              <a:gd name="T14" fmla="*/ 825 w 1222"/>
              <a:gd name="T15" fmla="*/ 358 h 927"/>
              <a:gd name="T16" fmla="*/ 808 w 1222"/>
              <a:gd name="T17" fmla="*/ 303 h 927"/>
              <a:gd name="T18" fmla="*/ 761 w 1222"/>
              <a:gd name="T19" fmla="*/ 269 h 927"/>
              <a:gd name="T20" fmla="*/ 687 w 1222"/>
              <a:gd name="T21" fmla="*/ 262 h 927"/>
              <a:gd name="T22" fmla="*/ 601 w 1222"/>
              <a:gd name="T23" fmla="*/ 286 h 927"/>
              <a:gd name="T24" fmla="*/ 518 w 1222"/>
              <a:gd name="T25" fmla="*/ 335 h 927"/>
              <a:gd name="T26" fmla="*/ 449 w 1222"/>
              <a:gd name="T27" fmla="*/ 401 h 927"/>
              <a:gd name="T28" fmla="*/ 404 w 1222"/>
              <a:gd name="T29" fmla="*/ 477 h 927"/>
              <a:gd name="T30" fmla="*/ 393 w 1222"/>
              <a:gd name="T31" fmla="*/ 548 h 927"/>
              <a:gd name="T32" fmla="*/ 415 w 1222"/>
              <a:gd name="T33" fmla="*/ 601 h 927"/>
              <a:gd name="T34" fmla="*/ 465 w 1222"/>
              <a:gd name="T35" fmla="*/ 631 h 927"/>
              <a:gd name="T36" fmla="*/ 538 w 1222"/>
              <a:gd name="T37" fmla="*/ 634 h 927"/>
              <a:gd name="T38" fmla="*/ 541 w 1222"/>
              <a:gd name="T39" fmla="*/ 634 h 927"/>
              <a:gd name="T40" fmla="*/ 544 w 1222"/>
              <a:gd name="T41" fmla="*/ 633 h 927"/>
              <a:gd name="T42" fmla="*/ 547 w 1222"/>
              <a:gd name="T43" fmla="*/ 633 h 927"/>
              <a:gd name="T44" fmla="*/ 550 w 1222"/>
              <a:gd name="T45" fmla="*/ 632 h 927"/>
              <a:gd name="T46" fmla="*/ 461 w 1222"/>
              <a:gd name="T47" fmla="*/ 853 h 927"/>
              <a:gd name="T48" fmla="*/ 0 w 1222"/>
              <a:gd name="T49" fmla="*/ 927 h 927"/>
              <a:gd name="T50" fmla="*/ 297 w 1222"/>
              <a:gd name="T51" fmla="*/ 76 h 927"/>
              <a:gd name="T52" fmla="*/ 1222 w 1222"/>
              <a:gd name="T53"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2" h="927">
                <a:moveTo>
                  <a:pt x="1222" y="0"/>
                </a:moveTo>
                <a:cubicBezTo>
                  <a:pt x="1037" y="412"/>
                  <a:pt x="1037" y="412"/>
                  <a:pt x="1037" y="412"/>
                </a:cubicBezTo>
                <a:cubicBezTo>
                  <a:pt x="804" y="441"/>
                  <a:pt x="804" y="441"/>
                  <a:pt x="804" y="441"/>
                </a:cubicBezTo>
                <a:cubicBezTo>
                  <a:pt x="805" y="440"/>
                  <a:pt x="805" y="439"/>
                  <a:pt x="806" y="437"/>
                </a:cubicBezTo>
                <a:cubicBezTo>
                  <a:pt x="807" y="436"/>
                  <a:pt x="807" y="435"/>
                  <a:pt x="808" y="434"/>
                </a:cubicBezTo>
                <a:cubicBezTo>
                  <a:pt x="808" y="433"/>
                  <a:pt x="809" y="432"/>
                  <a:pt x="809" y="431"/>
                </a:cubicBezTo>
                <a:cubicBezTo>
                  <a:pt x="810" y="430"/>
                  <a:pt x="810" y="429"/>
                  <a:pt x="810" y="428"/>
                </a:cubicBezTo>
                <a:cubicBezTo>
                  <a:pt x="821" y="402"/>
                  <a:pt x="826" y="379"/>
                  <a:pt x="825" y="358"/>
                </a:cubicBezTo>
                <a:cubicBezTo>
                  <a:pt x="825" y="337"/>
                  <a:pt x="819" y="318"/>
                  <a:pt x="808" y="303"/>
                </a:cubicBezTo>
                <a:cubicBezTo>
                  <a:pt x="797" y="288"/>
                  <a:pt x="781" y="276"/>
                  <a:pt x="761" y="269"/>
                </a:cubicBezTo>
                <a:cubicBezTo>
                  <a:pt x="740" y="262"/>
                  <a:pt x="716" y="259"/>
                  <a:pt x="687" y="262"/>
                </a:cubicBezTo>
                <a:cubicBezTo>
                  <a:pt x="659" y="265"/>
                  <a:pt x="630" y="273"/>
                  <a:pt x="601" y="286"/>
                </a:cubicBezTo>
                <a:cubicBezTo>
                  <a:pt x="572" y="298"/>
                  <a:pt x="544" y="315"/>
                  <a:pt x="518" y="335"/>
                </a:cubicBezTo>
                <a:cubicBezTo>
                  <a:pt x="492" y="354"/>
                  <a:pt x="468" y="377"/>
                  <a:pt x="449" y="401"/>
                </a:cubicBezTo>
                <a:cubicBezTo>
                  <a:pt x="429" y="425"/>
                  <a:pt x="414" y="451"/>
                  <a:pt x="404" y="477"/>
                </a:cubicBezTo>
                <a:cubicBezTo>
                  <a:pt x="394" y="503"/>
                  <a:pt x="391" y="527"/>
                  <a:pt x="393" y="548"/>
                </a:cubicBezTo>
                <a:cubicBezTo>
                  <a:pt x="395" y="569"/>
                  <a:pt x="403" y="587"/>
                  <a:pt x="415" y="601"/>
                </a:cubicBezTo>
                <a:cubicBezTo>
                  <a:pt x="428" y="615"/>
                  <a:pt x="445" y="625"/>
                  <a:pt x="465" y="631"/>
                </a:cubicBezTo>
                <a:cubicBezTo>
                  <a:pt x="486" y="637"/>
                  <a:pt x="511" y="638"/>
                  <a:pt x="538" y="634"/>
                </a:cubicBezTo>
                <a:cubicBezTo>
                  <a:pt x="539" y="634"/>
                  <a:pt x="540" y="634"/>
                  <a:pt x="541" y="634"/>
                </a:cubicBezTo>
                <a:cubicBezTo>
                  <a:pt x="542" y="633"/>
                  <a:pt x="543" y="633"/>
                  <a:pt x="544" y="633"/>
                </a:cubicBezTo>
                <a:cubicBezTo>
                  <a:pt x="545" y="633"/>
                  <a:pt x="546" y="633"/>
                  <a:pt x="547" y="633"/>
                </a:cubicBezTo>
                <a:cubicBezTo>
                  <a:pt x="548" y="632"/>
                  <a:pt x="549" y="632"/>
                  <a:pt x="550" y="632"/>
                </a:cubicBezTo>
                <a:cubicBezTo>
                  <a:pt x="461" y="853"/>
                  <a:pt x="461" y="853"/>
                  <a:pt x="461" y="853"/>
                </a:cubicBezTo>
                <a:cubicBezTo>
                  <a:pt x="0" y="927"/>
                  <a:pt x="0" y="927"/>
                  <a:pt x="0" y="927"/>
                </a:cubicBezTo>
                <a:cubicBezTo>
                  <a:pt x="297" y="76"/>
                  <a:pt x="297" y="76"/>
                  <a:pt x="297" y="76"/>
                </a:cubicBezTo>
                <a:lnTo>
                  <a:pt x="1222"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70"/>
          <p:cNvSpPr>
            <a:spLocks/>
          </p:cNvSpPr>
          <p:nvPr/>
        </p:nvSpPr>
        <p:spPr bwMode="auto">
          <a:xfrm rot="18900000">
            <a:off x="6795102" y="3178582"/>
            <a:ext cx="1380373" cy="1283002"/>
          </a:xfrm>
          <a:custGeom>
            <a:avLst/>
            <a:gdLst>
              <a:gd name="T0" fmla="*/ 261 w 611"/>
              <a:gd name="T1" fmla="*/ 3 h 568"/>
              <a:gd name="T2" fmla="*/ 185 w 611"/>
              <a:gd name="T3" fmla="*/ 24 h 568"/>
              <a:gd name="T4" fmla="*/ 112 w 611"/>
              <a:gd name="T5" fmla="*/ 67 h 568"/>
              <a:gd name="T6" fmla="*/ 51 w 611"/>
              <a:gd name="T7" fmla="*/ 125 h 568"/>
              <a:gd name="T8" fmla="*/ 12 w 611"/>
              <a:gd name="T9" fmla="*/ 192 h 568"/>
              <a:gd name="T10" fmla="*/ 2 w 611"/>
              <a:gd name="T11" fmla="*/ 255 h 568"/>
              <a:gd name="T12" fmla="*/ 21 w 611"/>
              <a:gd name="T13" fmla="*/ 301 h 568"/>
              <a:gd name="T14" fmla="*/ 65 w 611"/>
              <a:gd name="T15" fmla="*/ 328 h 568"/>
              <a:gd name="T16" fmla="*/ 130 w 611"/>
              <a:gd name="T17" fmla="*/ 331 h 568"/>
              <a:gd name="T18" fmla="*/ 133 w 611"/>
              <a:gd name="T19" fmla="*/ 331 h 568"/>
              <a:gd name="T20" fmla="*/ 136 w 611"/>
              <a:gd name="T21" fmla="*/ 330 h 568"/>
              <a:gd name="T22" fmla="*/ 139 w 611"/>
              <a:gd name="T23" fmla="*/ 330 h 568"/>
              <a:gd name="T24" fmla="*/ 142 w 611"/>
              <a:gd name="T25" fmla="*/ 329 h 568"/>
              <a:gd name="T26" fmla="*/ 148 w 611"/>
              <a:gd name="T27" fmla="*/ 328 h 568"/>
              <a:gd name="T28" fmla="*/ 154 w 611"/>
              <a:gd name="T29" fmla="*/ 326 h 568"/>
              <a:gd name="T30" fmla="*/ 160 w 611"/>
              <a:gd name="T31" fmla="*/ 325 h 568"/>
              <a:gd name="T32" fmla="*/ 166 w 611"/>
              <a:gd name="T33" fmla="*/ 323 h 568"/>
              <a:gd name="T34" fmla="*/ 158 w 611"/>
              <a:gd name="T35" fmla="*/ 344 h 568"/>
              <a:gd name="T36" fmla="*/ 67 w 611"/>
              <a:gd name="T37" fmla="*/ 568 h 568"/>
              <a:gd name="T38" fmla="*/ 452 w 611"/>
              <a:gd name="T39" fmla="*/ 506 h 568"/>
              <a:gd name="T40" fmla="*/ 611 w 611"/>
              <a:gd name="T41" fmla="*/ 151 h 568"/>
              <a:gd name="T42" fmla="*/ 375 w 611"/>
              <a:gd name="T43" fmla="*/ 180 h 568"/>
              <a:gd name="T44" fmla="*/ 352 w 611"/>
              <a:gd name="T45" fmla="*/ 183 h 568"/>
              <a:gd name="T46" fmla="*/ 355 w 611"/>
              <a:gd name="T47" fmla="*/ 178 h 568"/>
              <a:gd name="T48" fmla="*/ 359 w 611"/>
              <a:gd name="T49" fmla="*/ 173 h 568"/>
              <a:gd name="T50" fmla="*/ 362 w 611"/>
              <a:gd name="T51" fmla="*/ 167 h 568"/>
              <a:gd name="T52" fmla="*/ 364 w 611"/>
              <a:gd name="T53" fmla="*/ 162 h 568"/>
              <a:gd name="T54" fmla="*/ 366 w 611"/>
              <a:gd name="T55" fmla="*/ 158 h 568"/>
              <a:gd name="T56" fmla="*/ 368 w 611"/>
              <a:gd name="T57" fmla="*/ 155 h 568"/>
              <a:gd name="T58" fmla="*/ 369 w 611"/>
              <a:gd name="T59" fmla="*/ 152 h 568"/>
              <a:gd name="T60" fmla="*/ 370 w 611"/>
              <a:gd name="T61" fmla="*/ 149 h 568"/>
              <a:gd name="T62" fmla="*/ 383 w 611"/>
              <a:gd name="T63" fmla="*/ 87 h 568"/>
              <a:gd name="T64" fmla="*/ 368 w 611"/>
              <a:gd name="T65" fmla="*/ 39 h 568"/>
              <a:gd name="T66" fmla="*/ 326 w 611"/>
              <a:gd name="T67" fmla="*/ 9 h 568"/>
              <a:gd name="T68" fmla="*/ 261 w 611"/>
              <a:gd name="T69" fmla="*/ 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 h="568">
                <a:moveTo>
                  <a:pt x="261" y="3"/>
                </a:moveTo>
                <a:cubicBezTo>
                  <a:pt x="236" y="5"/>
                  <a:pt x="210" y="13"/>
                  <a:pt x="185" y="24"/>
                </a:cubicBezTo>
                <a:cubicBezTo>
                  <a:pt x="160" y="35"/>
                  <a:pt x="135" y="50"/>
                  <a:pt x="112" y="67"/>
                </a:cubicBezTo>
                <a:cubicBezTo>
                  <a:pt x="89" y="84"/>
                  <a:pt x="68" y="104"/>
                  <a:pt x="51" y="125"/>
                </a:cubicBezTo>
                <a:cubicBezTo>
                  <a:pt x="34" y="147"/>
                  <a:pt x="21" y="169"/>
                  <a:pt x="12" y="192"/>
                </a:cubicBezTo>
                <a:cubicBezTo>
                  <a:pt x="3" y="215"/>
                  <a:pt x="0" y="236"/>
                  <a:pt x="2" y="255"/>
                </a:cubicBezTo>
                <a:cubicBezTo>
                  <a:pt x="4" y="273"/>
                  <a:pt x="10" y="289"/>
                  <a:pt x="21" y="301"/>
                </a:cubicBezTo>
                <a:cubicBezTo>
                  <a:pt x="32" y="314"/>
                  <a:pt x="47" y="323"/>
                  <a:pt x="65" y="328"/>
                </a:cubicBezTo>
                <a:cubicBezTo>
                  <a:pt x="84" y="333"/>
                  <a:pt x="105" y="334"/>
                  <a:pt x="130" y="331"/>
                </a:cubicBezTo>
                <a:cubicBezTo>
                  <a:pt x="131" y="331"/>
                  <a:pt x="132" y="331"/>
                  <a:pt x="133" y="331"/>
                </a:cubicBezTo>
                <a:cubicBezTo>
                  <a:pt x="134" y="330"/>
                  <a:pt x="135" y="330"/>
                  <a:pt x="136" y="330"/>
                </a:cubicBezTo>
                <a:cubicBezTo>
                  <a:pt x="137" y="330"/>
                  <a:pt x="138" y="330"/>
                  <a:pt x="139" y="330"/>
                </a:cubicBezTo>
                <a:cubicBezTo>
                  <a:pt x="140" y="329"/>
                  <a:pt x="141" y="329"/>
                  <a:pt x="142" y="329"/>
                </a:cubicBezTo>
                <a:cubicBezTo>
                  <a:pt x="144" y="329"/>
                  <a:pt x="146" y="328"/>
                  <a:pt x="148" y="328"/>
                </a:cubicBezTo>
                <a:cubicBezTo>
                  <a:pt x="150" y="327"/>
                  <a:pt x="152" y="327"/>
                  <a:pt x="154" y="326"/>
                </a:cubicBezTo>
                <a:cubicBezTo>
                  <a:pt x="156" y="326"/>
                  <a:pt x="158" y="325"/>
                  <a:pt x="160" y="325"/>
                </a:cubicBezTo>
                <a:cubicBezTo>
                  <a:pt x="162" y="324"/>
                  <a:pt x="164" y="324"/>
                  <a:pt x="166" y="323"/>
                </a:cubicBezTo>
                <a:cubicBezTo>
                  <a:pt x="158" y="344"/>
                  <a:pt x="158" y="344"/>
                  <a:pt x="158" y="344"/>
                </a:cubicBezTo>
                <a:cubicBezTo>
                  <a:pt x="67" y="568"/>
                  <a:pt x="67" y="568"/>
                  <a:pt x="67" y="568"/>
                </a:cubicBezTo>
                <a:cubicBezTo>
                  <a:pt x="452" y="506"/>
                  <a:pt x="452" y="506"/>
                  <a:pt x="452" y="506"/>
                </a:cubicBezTo>
                <a:cubicBezTo>
                  <a:pt x="611" y="151"/>
                  <a:pt x="611" y="151"/>
                  <a:pt x="611" y="151"/>
                </a:cubicBezTo>
                <a:cubicBezTo>
                  <a:pt x="375" y="180"/>
                  <a:pt x="375" y="180"/>
                  <a:pt x="375" y="180"/>
                </a:cubicBezTo>
                <a:cubicBezTo>
                  <a:pt x="352" y="183"/>
                  <a:pt x="352" y="183"/>
                  <a:pt x="352" y="183"/>
                </a:cubicBezTo>
                <a:cubicBezTo>
                  <a:pt x="353" y="182"/>
                  <a:pt x="354" y="180"/>
                  <a:pt x="355" y="178"/>
                </a:cubicBezTo>
                <a:cubicBezTo>
                  <a:pt x="356" y="176"/>
                  <a:pt x="358" y="174"/>
                  <a:pt x="359" y="173"/>
                </a:cubicBezTo>
                <a:cubicBezTo>
                  <a:pt x="360" y="171"/>
                  <a:pt x="361" y="169"/>
                  <a:pt x="362" y="167"/>
                </a:cubicBezTo>
                <a:cubicBezTo>
                  <a:pt x="363" y="165"/>
                  <a:pt x="364" y="163"/>
                  <a:pt x="364" y="162"/>
                </a:cubicBezTo>
                <a:cubicBezTo>
                  <a:pt x="365" y="160"/>
                  <a:pt x="366" y="159"/>
                  <a:pt x="366" y="158"/>
                </a:cubicBezTo>
                <a:cubicBezTo>
                  <a:pt x="367" y="157"/>
                  <a:pt x="367" y="156"/>
                  <a:pt x="368" y="155"/>
                </a:cubicBezTo>
                <a:cubicBezTo>
                  <a:pt x="368" y="154"/>
                  <a:pt x="369" y="153"/>
                  <a:pt x="369" y="152"/>
                </a:cubicBezTo>
                <a:cubicBezTo>
                  <a:pt x="369" y="151"/>
                  <a:pt x="370" y="150"/>
                  <a:pt x="370" y="149"/>
                </a:cubicBezTo>
                <a:cubicBezTo>
                  <a:pt x="380" y="126"/>
                  <a:pt x="384" y="105"/>
                  <a:pt x="383" y="87"/>
                </a:cubicBezTo>
                <a:cubicBezTo>
                  <a:pt x="383" y="68"/>
                  <a:pt x="377" y="52"/>
                  <a:pt x="368" y="39"/>
                </a:cubicBezTo>
                <a:cubicBezTo>
                  <a:pt x="358" y="25"/>
                  <a:pt x="344" y="15"/>
                  <a:pt x="326" y="9"/>
                </a:cubicBezTo>
                <a:cubicBezTo>
                  <a:pt x="308" y="2"/>
                  <a:pt x="286" y="0"/>
                  <a:pt x="261" y="3"/>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31" name="Freeform 72"/>
          <p:cNvSpPr>
            <a:spLocks/>
          </p:cNvSpPr>
          <p:nvPr/>
        </p:nvSpPr>
        <p:spPr bwMode="auto">
          <a:xfrm rot="18900000">
            <a:off x="4649949" y="1901228"/>
            <a:ext cx="3174095" cy="3402249"/>
          </a:xfrm>
          <a:custGeom>
            <a:avLst/>
            <a:gdLst>
              <a:gd name="T0" fmla="*/ 3318 w 3325"/>
              <a:gd name="T1" fmla="*/ 1363 h 3564"/>
              <a:gd name="T2" fmla="*/ 1141 w 3325"/>
              <a:gd name="T3" fmla="*/ 1541 h 3564"/>
              <a:gd name="T4" fmla="*/ 15 w 3325"/>
              <a:gd name="T5" fmla="*/ 0 h 3564"/>
              <a:gd name="T6" fmla="*/ 3 w 3325"/>
              <a:gd name="T7" fmla="*/ 0 h 3564"/>
              <a:gd name="T8" fmla="*/ 0 w 3325"/>
              <a:gd name="T9" fmla="*/ 12 h 3564"/>
              <a:gd name="T10" fmla="*/ 1127 w 3325"/>
              <a:gd name="T11" fmla="*/ 1550 h 3564"/>
              <a:gd name="T12" fmla="*/ 426 w 3325"/>
              <a:gd name="T13" fmla="*/ 3555 h 3564"/>
              <a:gd name="T14" fmla="*/ 434 w 3325"/>
              <a:gd name="T15" fmla="*/ 3564 h 3564"/>
              <a:gd name="T16" fmla="*/ 443 w 3325"/>
              <a:gd name="T17" fmla="*/ 3564 h 3564"/>
              <a:gd name="T18" fmla="*/ 1143 w 3325"/>
              <a:gd name="T19" fmla="*/ 1557 h 3564"/>
              <a:gd name="T20" fmla="*/ 3321 w 3325"/>
              <a:gd name="T21" fmla="*/ 1380 h 3564"/>
              <a:gd name="T22" fmla="*/ 3325 w 3325"/>
              <a:gd name="T23" fmla="*/ 1370 h 3564"/>
              <a:gd name="T24" fmla="*/ 3318 w 3325"/>
              <a:gd name="T25" fmla="*/ 1363 h 3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5" h="3564">
                <a:moveTo>
                  <a:pt x="3318" y="1363"/>
                </a:moveTo>
                <a:lnTo>
                  <a:pt x="1141" y="1541"/>
                </a:lnTo>
                <a:lnTo>
                  <a:pt x="15" y="0"/>
                </a:lnTo>
                <a:lnTo>
                  <a:pt x="3" y="0"/>
                </a:lnTo>
                <a:lnTo>
                  <a:pt x="0" y="12"/>
                </a:lnTo>
                <a:lnTo>
                  <a:pt x="1127" y="1550"/>
                </a:lnTo>
                <a:lnTo>
                  <a:pt x="426" y="3555"/>
                </a:lnTo>
                <a:lnTo>
                  <a:pt x="434" y="3564"/>
                </a:lnTo>
                <a:lnTo>
                  <a:pt x="443" y="3564"/>
                </a:lnTo>
                <a:lnTo>
                  <a:pt x="1143" y="1557"/>
                </a:lnTo>
                <a:lnTo>
                  <a:pt x="3321" y="1380"/>
                </a:lnTo>
                <a:lnTo>
                  <a:pt x="3325" y="1370"/>
                </a:lnTo>
                <a:lnTo>
                  <a:pt x="3318" y="1363"/>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65"/>
          <p:cNvSpPr>
            <a:spLocks/>
          </p:cNvSpPr>
          <p:nvPr/>
        </p:nvSpPr>
        <p:spPr bwMode="auto">
          <a:xfrm rot="18900000">
            <a:off x="4582676" y="4086475"/>
            <a:ext cx="939341" cy="1423331"/>
          </a:xfrm>
          <a:custGeom>
            <a:avLst/>
            <a:gdLst>
              <a:gd name="T0" fmla="*/ 0 w 416"/>
              <a:gd name="T1" fmla="*/ 343 h 630"/>
              <a:gd name="T2" fmla="*/ 95 w 416"/>
              <a:gd name="T3" fmla="*/ 0 h 630"/>
              <a:gd name="T4" fmla="*/ 227 w 416"/>
              <a:gd name="T5" fmla="*/ 202 h 630"/>
              <a:gd name="T6" fmla="*/ 231 w 416"/>
              <a:gd name="T7" fmla="*/ 181 h 630"/>
              <a:gd name="T8" fmla="*/ 232 w 416"/>
              <a:gd name="T9" fmla="*/ 175 h 630"/>
              <a:gd name="T10" fmla="*/ 233 w 416"/>
              <a:gd name="T11" fmla="*/ 169 h 630"/>
              <a:gd name="T12" fmla="*/ 234 w 416"/>
              <a:gd name="T13" fmla="*/ 163 h 630"/>
              <a:gd name="T14" fmla="*/ 237 w 416"/>
              <a:gd name="T15" fmla="*/ 153 h 630"/>
              <a:gd name="T16" fmla="*/ 238 w 416"/>
              <a:gd name="T17" fmla="*/ 149 h 630"/>
              <a:gd name="T18" fmla="*/ 238 w 416"/>
              <a:gd name="T19" fmla="*/ 146 h 630"/>
              <a:gd name="T20" fmla="*/ 263 w 416"/>
              <a:gd name="T21" fmla="*/ 94 h 630"/>
              <a:gd name="T22" fmla="*/ 294 w 416"/>
              <a:gd name="T23" fmla="*/ 70 h 630"/>
              <a:gd name="T24" fmla="*/ 306 w 416"/>
              <a:gd name="T25" fmla="*/ 68 h 630"/>
              <a:gd name="T26" fmla="*/ 327 w 416"/>
              <a:gd name="T27" fmla="*/ 74 h 630"/>
              <a:gd name="T28" fmla="*/ 364 w 416"/>
              <a:gd name="T29" fmla="*/ 109 h 630"/>
              <a:gd name="T30" fmla="*/ 394 w 416"/>
              <a:gd name="T31" fmla="*/ 173 h 630"/>
              <a:gd name="T32" fmla="*/ 412 w 416"/>
              <a:gd name="T33" fmla="*/ 252 h 630"/>
              <a:gd name="T34" fmla="*/ 414 w 416"/>
              <a:gd name="T35" fmla="*/ 335 h 630"/>
              <a:gd name="T36" fmla="*/ 400 w 416"/>
              <a:gd name="T37" fmla="*/ 410 h 630"/>
              <a:gd name="T38" fmla="*/ 373 w 416"/>
              <a:gd name="T39" fmla="*/ 462 h 630"/>
              <a:gd name="T40" fmla="*/ 342 w 416"/>
              <a:gd name="T41" fmla="*/ 481 h 630"/>
              <a:gd name="T42" fmla="*/ 335 w 416"/>
              <a:gd name="T43" fmla="*/ 482 h 630"/>
              <a:gd name="T44" fmla="*/ 308 w 416"/>
              <a:gd name="T45" fmla="*/ 474 h 630"/>
              <a:gd name="T46" fmla="*/ 273 w 416"/>
              <a:gd name="T47" fmla="*/ 436 h 630"/>
              <a:gd name="T48" fmla="*/ 271 w 416"/>
              <a:gd name="T49" fmla="*/ 433 h 630"/>
              <a:gd name="T50" fmla="*/ 268 w 416"/>
              <a:gd name="T51" fmla="*/ 428 h 630"/>
              <a:gd name="T52" fmla="*/ 267 w 416"/>
              <a:gd name="T53" fmla="*/ 425 h 630"/>
              <a:gd name="T54" fmla="*/ 264 w 416"/>
              <a:gd name="T55" fmla="*/ 420 h 630"/>
              <a:gd name="T56" fmla="*/ 262 w 416"/>
              <a:gd name="T57" fmla="*/ 416 h 630"/>
              <a:gd name="T58" fmla="*/ 259 w 416"/>
              <a:gd name="T59" fmla="*/ 410 h 630"/>
              <a:gd name="T60" fmla="*/ 257 w 416"/>
              <a:gd name="T61" fmla="*/ 404 h 630"/>
              <a:gd name="T62" fmla="*/ 248 w 416"/>
              <a:gd name="T63" fmla="*/ 384 h 630"/>
              <a:gd name="T64" fmla="*/ 172 w 416"/>
              <a:gd name="T65" fmla="*/ 630 h 630"/>
              <a:gd name="T66" fmla="*/ 0 w 416"/>
              <a:gd name="T67" fmla="*/ 343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6" h="630">
                <a:moveTo>
                  <a:pt x="0" y="343"/>
                </a:moveTo>
                <a:cubicBezTo>
                  <a:pt x="95" y="0"/>
                  <a:pt x="95" y="0"/>
                  <a:pt x="95" y="0"/>
                </a:cubicBezTo>
                <a:cubicBezTo>
                  <a:pt x="227" y="202"/>
                  <a:pt x="227" y="202"/>
                  <a:pt x="227" y="202"/>
                </a:cubicBezTo>
                <a:cubicBezTo>
                  <a:pt x="231" y="181"/>
                  <a:pt x="231" y="181"/>
                  <a:pt x="231" y="181"/>
                </a:cubicBezTo>
                <a:cubicBezTo>
                  <a:pt x="231" y="179"/>
                  <a:pt x="231" y="177"/>
                  <a:pt x="232" y="175"/>
                </a:cubicBezTo>
                <a:cubicBezTo>
                  <a:pt x="232" y="173"/>
                  <a:pt x="232" y="171"/>
                  <a:pt x="233" y="169"/>
                </a:cubicBezTo>
                <a:cubicBezTo>
                  <a:pt x="233" y="167"/>
                  <a:pt x="234" y="165"/>
                  <a:pt x="234" y="163"/>
                </a:cubicBezTo>
                <a:cubicBezTo>
                  <a:pt x="235" y="161"/>
                  <a:pt x="237" y="153"/>
                  <a:pt x="237" y="153"/>
                </a:cubicBezTo>
                <a:cubicBezTo>
                  <a:pt x="238" y="149"/>
                  <a:pt x="238" y="149"/>
                  <a:pt x="238" y="149"/>
                </a:cubicBezTo>
                <a:cubicBezTo>
                  <a:pt x="238" y="146"/>
                  <a:pt x="238" y="146"/>
                  <a:pt x="238" y="146"/>
                </a:cubicBezTo>
                <a:cubicBezTo>
                  <a:pt x="245" y="125"/>
                  <a:pt x="253" y="107"/>
                  <a:pt x="263" y="94"/>
                </a:cubicBezTo>
                <a:cubicBezTo>
                  <a:pt x="273" y="81"/>
                  <a:pt x="283" y="73"/>
                  <a:pt x="294" y="70"/>
                </a:cubicBezTo>
                <a:cubicBezTo>
                  <a:pt x="298" y="69"/>
                  <a:pt x="302" y="68"/>
                  <a:pt x="306" y="68"/>
                </a:cubicBezTo>
                <a:cubicBezTo>
                  <a:pt x="313" y="68"/>
                  <a:pt x="320" y="70"/>
                  <a:pt x="327" y="74"/>
                </a:cubicBezTo>
                <a:cubicBezTo>
                  <a:pt x="340" y="81"/>
                  <a:pt x="352" y="92"/>
                  <a:pt x="364" y="109"/>
                </a:cubicBezTo>
                <a:cubicBezTo>
                  <a:pt x="376" y="127"/>
                  <a:pt x="386" y="148"/>
                  <a:pt x="394" y="173"/>
                </a:cubicBezTo>
                <a:cubicBezTo>
                  <a:pt x="402" y="198"/>
                  <a:pt x="408" y="224"/>
                  <a:pt x="412" y="252"/>
                </a:cubicBezTo>
                <a:cubicBezTo>
                  <a:pt x="415" y="280"/>
                  <a:pt x="416" y="308"/>
                  <a:pt x="414" y="335"/>
                </a:cubicBezTo>
                <a:cubicBezTo>
                  <a:pt x="412" y="363"/>
                  <a:pt x="408" y="388"/>
                  <a:pt x="400" y="410"/>
                </a:cubicBezTo>
                <a:cubicBezTo>
                  <a:pt x="393" y="432"/>
                  <a:pt x="384" y="449"/>
                  <a:pt x="373" y="462"/>
                </a:cubicBezTo>
                <a:cubicBezTo>
                  <a:pt x="364" y="473"/>
                  <a:pt x="353" y="479"/>
                  <a:pt x="342" y="481"/>
                </a:cubicBezTo>
                <a:cubicBezTo>
                  <a:pt x="340" y="482"/>
                  <a:pt x="337" y="482"/>
                  <a:pt x="335" y="482"/>
                </a:cubicBezTo>
                <a:cubicBezTo>
                  <a:pt x="326" y="482"/>
                  <a:pt x="317" y="479"/>
                  <a:pt x="308" y="474"/>
                </a:cubicBezTo>
                <a:cubicBezTo>
                  <a:pt x="296" y="466"/>
                  <a:pt x="284" y="453"/>
                  <a:pt x="273" y="436"/>
                </a:cubicBezTo>
                <a:cubicBezTo>
                  <a:pt x="271" y="433"/>
                  <a:pt x="271" y="433"/>
                  <a:pt x="271" y="433"/>
                </a:cubicBezTo>
                <a:cubicBezTo>
                  <a:pt x="268" y="428"/>
                  <a:pt x="268" y="428"/>
                  <a:pt x="268" y="428"/>
                </a:cubicBezTo>
                <a:cubicBezTo>
                  <a:pt x="268" y="427"/>
                  <a:pt x="267" y="426"/>
                  <a:pt x="267" y="425"/>
                </a:cubicBezTo>
                <a:cubicBezTo>
                  <a:pt x="266" y="423"/>
                  <a:pt x="265" y="422"/>
                  <a:pt x="264" y="420"/>
                </a:cubicBezTo>
                <a:cubicBezTo>
                  <a:pt x="263" y="418"/>
                  <a:pt x="263" y="417"/>
                  <a:pt x="262" y="416"/>
                </a:cubicBezTo>
                <a:cubicBezTo>
                  <a:pt x="262" y="416"/>
                  <a:pt x="260" y="411"/>
                  <a:pt x="259" y="410"/>
                </a:cubicBezTo>
                <a:cubicBezTo>
                  <a:pt x="258" y="408"/>
                  <a:pt x="257" y="406"/>
                  <a:pt x="257" y="404"/>
                </a:cubicBezTo>
                <a:cubicBezTo>
                  <a:pt x="248" y="384"/>
                  <a:pt x="248" y="384"/>
                  <a:pt x="248" y="384"/>
                </a:cubicBezTo>
                <a:cubicBezTo>
                  <a:pt x="172" y="630"/>
                  <a:pt x="172" y="630"/>
                  <a:pt x="172" y="630"/>
                </a:cubicBezTo>
                <a:lnTo>
                  <a:pt x="0" y="343"/>
                </a:lnTo>
                <a:close/>
              </a:path>
            </a:pathLst>
          </a:custGeom>
          <a:solidFill>
            <a:schemeClr val="accent2"/>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33" name="Freeform 68"/>
          <p:cNvSpPr>
            <a:spLocks/>
          </p:cNvSpPr>
          <p:nvPr/>
        </p:nvSpPr>
        <p:spPr bwMode="auto">
          <a:xfrm rot="18900000">
            <a:off x="4719128" y="1759974"/>
            <a:ext cx="1368918" cy="942205"/>
          </a:xfrm>
          <a:custGeom>
            <a:avLst/>
            <a:gdLst>
              <a:gd name="T0" fmla="*/ 289 w 606"/>
              <a:gd name="T1" fmla="*/ 417 h 417"/>
              <a:gd name="T2" fmla="*/ 227 w 606"/>
              <a:gd name="T3" fmla="*/ 410 h 417"/>
              <a:gd name="T4" fmla="*/ 147 w 606"/>
              <a:gd name="T5" fmla="*/ 386 h 417"/>
              <a:gd name="T6" fmla="*/ 76 w 606"/>
              <a:gd name="T7" fmla="*/ 348 h 417"/>
              <a:gd name="T8" fmla="*/ 24 w 606"/>
              <a:gd name="T9" fmla="*/ 301 h 417"/>
              <a:gd name="T10" fmla="*/ 2 w 606"/>
              <a:gd name="T11" fmla="*/ 255 h 417"/>
              <a:gd name="T12" fmla="*/ 9 w 606"/>
              <a:gd name="T13" fmla="*/ 220 h 417"/>
              <a:gd name="T14" fmla="*/ 43 w 606"/>
              <a:gd name="T15" fmla="*/ 194 h 417"/>
              <a:gd name="T16" fmla="*/ 102 w 606"/>
              <a:gd name="T17" fmla="*/ 183 h 417"/>
              <a:gd name="T18" fmla="*/ 111 w 606"/>
              <a:gd name="T19" fmla="*/ 183 h 417"/>
              <a:gd name="T20" fmla="*/ 116 w 606"/>
              <a:gd name="T21" fmla="*/ 183 h 417"/>
              <a:gd name="T22" fmla="*/ 122 w 606"/>
              <a:gd name="T23" fmla="*/ 183 h 417"/>
              <a:gd name="T24" fmla="*/ 128 w 606"/>
              <a:gd name="T25" fmla="*/ 184 h 417"/>
              <a:gd name="T26" fmla="*/ 134 w 606"/>
              <a:gd name="T27" fmla="*/ 184 h 417"/>
              <a:gd name="T28" fmla="*/ 141 w 606"/>
              <a:gd name="T29" fmla="*/ 185 h 417"/>
              <a:gd name="T30" fmla="*/ 161 w 606"/>
              <a:gd name="T31" fmla="*/ 187 h 417"/>
              <a:gd name="T32" fmla="*/ 135 w 606"/>
              <a:gd name="T33" fmla="*/ 155 h 417"/>
              <a:gd name="T34" fmla="*/ 13 w 606"/>
              <a:gd name="T35" fmla="*/ 7 h 417"/>
              <a:gd name="T36" fmla="*/ 387 w 606"/>
              <a:gd name="T37" fmla="*/ 0 h 417"/>
              <a:gd name="T38" fmla="*/ 606 w 606"/>
              <a:gd name="T39" fmla="*/ 245 h 417"/>
              <a:gd name="T40" fmla="*/ 333 w 606"/>
              <a:gd name="T41" fmla="*/ 257 h 417"/>
              <a:gd name="T42" fmla="*/ 348 w 606"/>
              <a:gd name="T43" fmla="*/ 271 h 417"/>
              <a:gd name="T44" fmla="*/ 353 w 606"/>
              <a:gd name="T45" fmla="*/ 274 h 417"/>
              <a:gd name="T46" fmla="*/ 357 w 606"/>
              <a:gd name="T47" fmla="*/ 278 h 417"/>
              <a:gd name="T48" fmla="*/ 361 w 606"/>
              <a:gd name="T49" fmla="*/ 282 h 417"/>
              <a:gd name="T50" fmla="*/ 365 w 606"/>
              <a:gd name="T51" fmla="*/ 287 h 417"/>
              <a:gd name="T52" fmla="*/ 370 w 606"/>
              <a:gd name="T53" fmla="*/ 292 h 417"/>
              <a:gd name="T54" fmla="*/ 372 w 606"/>
              <a:gd name="T55" fmla="*/ 294 h 417"/>
              <a:gd name="T56" fmla="*/ 397 w 606"/>
              <a:gd name="T57" fmla="*/ 339 h 417"/>
              <a:gd name="T58" fmla="*/ 393 w 606"/>
              <a:gd name="T59" fmla="*/ 376 h 417"/>
              <a:gd name="T60" fmla="*/ 363 w 606"/>
              <a:gd name="T61" fmla="*/ 403 h 417"/>
              <a:gd name="T62" fmla="*/ 304 w 606"/>
              <a:gd name="T63" fmla="*/ 416 h 417"/>
              <a:gd name="T64" fmla="*/ 289 w 606"/>
              <a:gd name="T65"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6" h="417">
                <a:moveTo>
                  <a:pt x="289" y="417"/>
                </a:moveTo>
                <a:cubicBezTo>
                  <a:pt x="269" y="417"/>
                  <a:pt x="248" y="415"/>
                  <a:pt x="227" y="410"/>
                </a:cubicBezTo>
                <a:cubicBezTo>
                  <a:pt x="200" y="405"/>
                  <a:pt x="173" y="397"/>
                  <a:pt x="147" y="386"/>
                </a:cubicBezTo>
                <a:cubicBezTo>
                  <a:pt x="121" y="375"/>
                  <a:pt x="97" y="363"/>
                  <a:pt x="76" y="348"/>
                </a:cubicBezTo>
                <a:cubicBezTo>
                  <a:pt x="54" y="333"/>
                  <a:pt x="37" y="317"/>
                  <a:pt x="24" y="301"/>
                </a:cubicBezTo>
                <a:cubicBezTo>
                  <a:pt x="12" y="285"/>
                  <a:pt x="4" y="269"/>
                  <a:pt x="2" y="255"/>
                </a:cubicBezTo>
                <a:cubicBezTo>
                  <a:pt x="0" y="242"/>
                  <a:pt x="3" y="230"/>
                  <a:pt x="9" y="220"/>
                </a:cubicBezTo>
                <a:cubicBezTo>
                  <a:pt x="16" y="209"/>
                  <a:pt x="28" y="201"/>
                  <a:pt x="43" y="194"/>
                </a:cubicBezTo>
                <a:cubicBezTo>
                  <a:pt x="59" y="188"/>
                  <a:pt x="79" y="184"/>
                  <a:pt x="102" y="183"/>
                </a:cubicBezTo>
                <a:cubicBezTo>
                  <a:pt x="111" y="183"/>
                  <a:pt x="111" y="183"/>
                  <a:pt x="111" y="183"/>
                </a:cubicBezTo>
                <a:cubicBezTo>
                  <a:pt x="111" y="183"/>
                  <a:pt x="115" y="183"/>
                  <a:pt x="116" y="183"/>
                </a:cubicBezTo>
                <a:cubicBezTo>
                  <a:pt x="118" y="183"/>
                  <a:pt x="120" y="183"/>
                  <a:pt x="122" y="183"/>
                </a:cubicBezTo>
                <a:cubicBezTo>
                  <a:pt x="124" y="183"/>
                  <a:pt x="126" y="183"/>
                  <a:pt x="128" y="184"/>
                </a:cubicBezTo>
                <a:cubicBezTo>
                  <a:pt x="134" y="184"/>
                  <a:pt x="134" y="184"/>
                  <a:pt x="134" y="184"/>
                </a:cubicBezTo>
                <a:cubicBezTo>
                  <a:pt x="137" y="184"/>
                  <a:pt x="139" y="184"/>
                  <a:pt x="141" y="185"/>
                </a:cubicBezTo>
                <a:cubicBezTo>
                  <a:pt x="161" y="187"/>
                  <a:pt x="161" y="187"/>
                  <a:pt x="161" y="187"/>
                </a:cubicBezTo>
                <a:cubicBezTo>
                  <a:pt x="135" y="155"/>
                  <a:pt x="135" y="155"/>
                  <a:pt x="135" y="155"/>
                </a:cubicBezTo>
                <a:cubicBezTo>
                  <a:pt x="13" y="7"/>
                  <a:pt x="13" y="7"/>
                  <a:pt x="13" y="7"/>
                </a:cubicBezTo>
                <a:cubicBezTo>
                  <a:pt x="387" y="0"/>
                  <a:pt x="387" y="0"/>
                  <a:pt x="387" y="0"/>
                </a:cubicBezTo>
                <a:cubicBezTo>
                  <a:pt x="606" y="245"/>
                  <a:pt x="606" y="245"/>
                  <a:pt x="606" y="245"/>
                </a:cubicBezTo>
                <a:cubicBezTo>
                  <a:pt x="333" y="257"/>
                  <a:pt x="333" y="257"/>
                  <a:pt x="333" y="257"/>
                </a:cubicBezTo>
                <a:cubicBezTo>
                  <a:pt x="348" y="271"/>
                  <a:pt x="348" y="271"/>
                  <a:pt x="348" y="271"/>
                </a:cubicBezTo>
                <a:cubicBezTo>
                  <a:pt x="350" y="272"/>
                  <a:pt x="351" y="273"/>
                  <a:pt x="353" y="274"/>
                </a:cubicBezTo>
                <a:cubicBezTo>
                  <a:pt x="357" y="278"/>
                  <a:pt x="357" y="278"/>
                  <a:pt x="357" y="278"/>
                </a:cubicBezTo>
                <a:cubicBezTo>
                  <a:pt x="361" y="282"/>
                  <a:pt x="361" y="282"/>
                  <a:pt x="361" y="282"/>
                </a:cubicBezTo>
                <a:cubicBezTo>
                  <a:pt x="362" y="283"/>
                  <a:pt x="365" y="287"/>
                  <a:pt x="365" y="287"/>
                </a:cubicBezTo>
                <a:cubicBezTo>
                  <a:pt x="370" y="292"/>
                  <a:pt x="370" y="292"/>
                  <a:pt x="370" y="292"/>
                </a:cubicBezTo>
                <a:cubicBezTo>
                  <a:pt x="372" y="294"/>
                  <a:pt x="372" y="294"/>
                  <a:pt x="372" y="294"/>
                </a:cubicBezTo>
                <a:cubicBezTo>
                  <a:pt x="385" y="309"/>
                  <a:pt x="393" y="325"/>
                  <a:pt x="397" y="339"/>
                </a:cubicBezTo>
                <a:cubicBezTo>
                  <a:pt x="400" y="353"/>
                  <a:pt x="399" y="365"/>
                  <a:pt x="393" y="376"/>
                </a:cubicBezTo>
                <a:cubicBezTo>
                  <a:pt x="387" y="387"/>
                  <a:pt x="377" y="396"/>
                  <a:pt x="363" y="403"/>
                </a:cubicBezTo>
                <a:cubicBezTo>
                  <a:pt x="347" y="410"/>
                  <a:pt x="328" y="415"/>
                  <a:pt x="304" y="416"/>
                </a:cubicBezTo>
                <a:cubicBezTo>
                  <a:pt x="299" y="417"/>
                  <a:pt x="294" y="417"/>
                  <a:pt x="289" y="417"/>
                </a:cubicBezTo>
                <a:close/>
              </a:path>
            </a:pathLst>
          </a:custGeom>
          <a:solidFill>
            <a:schemeClr val="accent1"/>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34" name="Freeform 71"/>
          <p:cNvSpPr>
            <a:spLocks/>
          </p:cNvSpPr>
          <p:nvPr/>
        </p:nvSpPr>
        <p:spPr bwMode="auto">
          <a:xfrm rot="18900000">
            <a:off x="6813950" y="3198378"/>
            <a:ext cx="1332642" cy="1236227"/>
          </a:xfrm>
          <a:custGeom>
            <a:avLst/>
            <a:gdLst>
              <a:gd name="T0" fmla="*/ 172 w 590"/>
              <a:gd name="T1" fmla="*/ 301 h 547"/>
              <a:gd name="T2" fmla="*/ 156 w 590"/>
              <a:gd name="T3" fmla="*/ 305 h 547"/>
              <a:gd name="T4" fmla="*/ 150 w 590"/>
              <a:gd name="T5" fmla="*/ 307 h 547"/>
              <a:gd name="T6" fmla="*/ 144 w 590"/>
              <a:gd name="T7" fmla="*/ 308 h 547"/>
              <a:gd name="T8" fmla="*/ 138 w 590"/>
              <a:gd name="T9" fmla="*/ 310 h 547"/>
              <a:gd name="T10" fmla="*/ 132 w 590"/>
              <a:gd name="T11" fmla="*/ 311 h 547"/>
              <a:gd name="T12" fmla="*/ 123 w 590"/>
              <a:gd name="T13" fmla="*/ 313 h 547"/>
              <a:gd name="T14" fmla="*/ 121 w 590"/>
              <a:gd name="T15" fmla="*/ 313 h 547"/>
              <a:gd name="T16" fmla="*/ 95 w 590"/>
              <a:gd name="T17" fmla="*/ 315 h 547"/>
              <a:gd name="T18" fmla="*/ 60 w 590"/>
              <a:gd name="T19" fmla="*/ 310 h 547"/>
              <a:gd name="T20" fmla="*/ 19 w 590"/>
              <a:gd name="T21" fmla="*/ 286 h 547"/>
              <a:gd name="T22" fmla="*/ 2 w 590"/>
              <a:gd name="T23" fmla="*/ 244 h 547"/>
              <a:gd name="T24" fmla="*/ 11 w 590"/>
              <a:gd name="T25" fmla="*/ 185 h 547"/>
              <a:gd name="T26" fmla="*/ 50 w 590"/>
              <a:gd name="T27" fmla="*/ 120 h 547"/>
              <a:gd name="T28" fmla="*/ 109 w 590"/>
              <a:gd name="T29" fmla="*/ 63 h 547"/>
              <a:gd name="T30" fmla="*/ 180 w 590"/>
              <a:gd name="T31" fmla="*/ 21 h 547"/>
              <a:gd name="T32" fmla="*/ 254 w 590"/>
              <a:gd name="T33" fmla="*/ 1 h 547"/>
              <a:gd name="T34" fmla="*/ 273 w 590"/>
              <a:gd name="T35" fmla="*/ 0 h 547"/>
              <a:gd name="T36" fmla="*/ 315 w 590"/>
              <a:gd name="T37" fmla="*/ 6 h 547"/>
              <a:gd name="T38" fmla="*/ 353 w 590"/>
              <a:gd name="T39" fmla="*/ 33 h 547"/>
              <a:gd name="T40" fmla="*/ 367 w 590"/>
              <a:gd name="T41" fmla="*/ 77 h 547"/>
              <a:gd name="T42" fmla="*/ 355 w 590"/>
              <a:gd name="T43" fmla="*/ 135 h 547"/>
              <a:gd name="T44" fmla="*/ 354 w 590"/>
              <a:gd name="T45" fmla="*/ 139 h 547"/>
              <a:gd name="T46" fmla="*/ 351 w 590"/>
              <a:gd name="T47" fmla="*/ 145 h 547"/>
              <a:gd name="T48" fmla="*/ 349 w 590"/>
              <a:gd name="T49" fmla="*/ 148 h 547"/>
              <a:gd name="T50" fmla="*/ 346 w 590"/>
              <a:gd name="T51" fmla="*/ 153 h 547"/>
              <a:gd name="T52" fmla="*/ 344 w 590"/>
              <a:gd name="T53" fmla="*/ 158 h 547"/>
              <a:gd name="T54" fmla="*/ 341 w 590"/>
              <a:gd name="T55" fmla="*/ 162 h 547"/>
              <a:gd name="T56" fmla="*/ 340 w 590"/>
              <a:gd name="T57" fmla="*/ 164 h 547"/>
              <a:gd name="T58" fmla="*/ 337 w 590"/>
              <a:gd name="T59" fmla="*/ 169 h 547"/>
              <a:gd name="T60" fmla="*/ 328 w 590"/>
              <a:gd name="T61" fmla="*/ 184 h 547"/>
              <a:gd name="T62" fmla="*/ 590 w 590"/>
              <a:gd name="T63" fmla="*/ 151 h 547"/>
              <a:gd name="T64" fmla="*/ 438 w 590"/>
              <a:gd name="T65" fmla="*/ 489 h 547"/>
              <a:gd name="T66" fmla="*/ 72 w 590"/>
              <a:gd name="T67" fmla="*/ 547 h 547"/>
              <a:gd name="T68" fmla="*/ 172 w 590"/>
              <a:gd name="T69" fmla="*/ 30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547">
                <a:moveTo>
                  <a:pt x="172" y="301"/>
                </a:moveTo>
                <a:cubicBezTo>
                  <a:pt x="156" y="305"/>
                  <a:pt x="156" y="305"/>
                  <a:pt x="156" y="305"/>
                </a:cubicBezTo>
                <a:cubicBezTo>
                  <a:pt x="154" y="306"/>
                  <a:pt x="152" y="306"/>
                  <a:pt x="150" y="307"/>
                </a:cubicBezTo>
                <a:cubicBezTo>
                  <a:pt x="148" y="307"/>
                  <a:pt x="146" y="308"/>
                  <a:pt x="144" y="308"/>
                </a:cubicBezTo>
                <a:cubicBezTo>
                  <a:pt x="138" y="310"/>
                  <a:pt x="138" y="310"/>
                  <a:pt x="138" y="310"/>
                </a:cubicBezTo>
                <a:cubicBezTo>
                  <a:pt x="136" y="310"/>
                  <a:pt x="134" y="311"/>
                  <a:pt x="132" y="311"/>
                </a:cubicBezTo>
                <a:cubicBezTo>
                  <a:pt x="132" y="311"/>
                  <a:pt x="124" y="312"/>
                  <a:pt x="123" y="313"/>
                </a:cubicBezTo>
                <a:cubicBezTo>
                  <a:pt x="121" y="313"/>
                  <a:pt x="121" y="313"/>
                  <a:pt x="121" y="313"/>
                </a:cubicBezTo>
                <a:cubicBezTo>
                  <a:pt x="112" y="314"/>
                  <a:pt x="103" y="315"/>
                  <a:pt x="95" y="315"/>
                </a:cubicBezTo>
                <a:cubicBezTo>
                  <a:pt x="82" y="315"/>
                  <a:pt x="70" y="313"/>
                  <a:pt x="60" y="310"/>
                </a:cubicBezTo>
                <a:cubicBezTo>
                  <a:pt x="43" y="305"/>
                  <a:pt x="29" y="297"/>
                  <a:pt x="19" y="286"/>
                </a:cubicBezTo>
                <a:cubicBezTo>
                  <a:pt x="9" y="275"/>
                  <a:pt x="4" y="260"/>
                  <a:pt x="2" y="244"/>
                </a:cubicBezTo>
                <a:cubicBezTo>
                  <a:pt x="0" y="226"/>
                  <a:pt x="3" y="206"/>
                  <a:pt x="11" y="185"/>
                </a:cubicBezTo>
                <a:cubicBezTo>
                  <a:pt x="20" y="163"/>
                  <a:pt x="33" y="142"/>
                  <a:pt x="50" y="120"/>
                </a:cubicBezTo>
                <a:cubicBezTo>
                  <a:pt x="66" y="100"/>
                  <a:pt x="86" y="80"/>
                  <a:pt x="109" y="63"/>
                </a:cubicBezTo>
                <a:cubicBezTo>
                  <a:pt x="131" y="46"/>
                  <a:pt x="155" y="32"/>
                  <a:pt x="180" y="21"/>
                </a:cubicBezTo>
                <a:cubicBezTo>
                  <a:pt x="206" y="10"/>
                  <a:pt x="231" y="3"/>
                  <a:pt x="254" y="1"/>
                </a:cubicBezTo>
                <a:cubicBezTo>
                  <a:pt x="261" y="0"/>
                  <a:pt x="267" y="0"/>
                  <a:pt x="273" y="0"/>
                </a:cubicBezTo>
                <a:cubicBezTo>
                  <a:pt x="289" y="0"/>
                  <a:pt x="303" y="2"/>
                  <a:pt x="315" y="6"/>
                </a:cubicBezTo>
                <a:cubicBezTo>
                  <a:pt x="331" y="12"/>
                  <a:pt x="344" y="21"/>
                  <a:pt x="353" y="33"/>
                </a:cubicBezTo>
                <a:cubicBezTo>
                  <a:pt x="362" y="45"/>
                  <a:pt x="367" y="60"/>
                  <a:pt x="367" y="77"/>
                </a:cubicBezTo>
                <a:cubicBezTo>
                  <a:pt x="368" y="95"/>
                  <a:pt x="364" y="115"/>
                  <a:pt x="355" y="135"/>
                </a:cubicBezTo>
                <a:cubicBezTo>
                  <a:pt x="355" y="136"/>
                  <a:pt x="354" y="139"/>
                  <a:pt x="354" y="139"/>
                </a:cubicBezTo>
                <a:cubicBezTo>
                  <a:pt x="351" y="145"/>
                  <a:pt x="351" y="145"/>
                  <a:pt x="351" y="145"/>
                </a:cubicBezTo>
                <a:cubicBezTo>
                  <a:pt x="349" y="148"/>
                  <a:pt x="349" y="148"/>
                  <a:pt x="349" y="148"/>
                </a:cubicBezTo>
                <a:cubicBezTo>
                  <a:pt x="346" y="153"/>
                  <a:pt x="346" y="153"/>
                  <a:pt x="346" y="153"/>
                </a:cubicBezTo>
                <a:cubicBezTo>
                  <a:pt x="346" y="155"/>
                  <a:pt x="345" y="157"/>
                  <a:pt x="344" y="158"/>
                </a:cubicBezTo>
                <a:cubicBezTo>
                  <a:pt x="343" y="160"/>
                  <a:pt x="342" y="161"/>
                  <a:pt x="341" y="162"/>
                </a:cubicBezTo>
                <a:cubicBezTo>
                  <a:pt x="340" y="164"/>
                  <a:pt x="340" y="164"/>
                  <a:pt x="340" y="164"/>
                </a:cubicBezTo>
                <a:cubicBezTo>
                  <a:pt x="339" y="165"/>
                  <a:pt x="338" y="167"/>
                  <a:pt x="337" y="169"/>
                </a:cubicBezTo>
                <a:cubicBezTo>
                  <a:pt x="328" y="184"/>
                  <a:pt x="328" y="184"/>
                  <a:pt x="328" y="184"/>
                </a:cubicBezTo>
                <a:cubicBezTo>
                  <a:pt x="590" y="151"/>
                  <a:pt x="590" y="151"/>
                  <a:pt x="590" y="151"/>
                </a:cubicBezTo>
                <a:cubicBezTo>
                  <a:pt x="438" y="489"/>
                  <a:pt x="438" y="489"/>
                  <a:pt x="438" y="489"/>
                </a:cubicBezTo>
                <a:cubicBezTo>
                  <a:pt x="72" y="547"/>
                  <a:pt x="72" y="547"/>
                  <a:pt x="72" y="547"/>
                </a:cubicBezTo>
                <a:lnTo>
                  <a:pt x="172" y="301"/>
                </a:lnTo>
                <a:close/>
              </a:path>
            </a:pathLst>
          </a:custGeom>
          <a:solidFill>
            <a:schemeClr val="accent3"/>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cxnSp>
        <p:nvCxnSpPr>
          <p:cNvPr id="40" name="Straight Connector 39"/>
          <p:cNvCxnSpPr/>
          <p:nvPr/>
        </p:nvCxnSpPr>
        <p:spPr>
          <a:xfrm flipH="1">
            <a:off x="2364689" y="2091600"/>
            <a:ext cx="3012907" cy="0"/>
          </a:xfrm>
          <a:prstGeom prst="line">
            <a:avLst/>
          </a:prstGeom>
          <a:ln w="6350">
            <a:solidFill>
              <a:schemeClr val="bg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489938" y="4876839"/>
            <a:ext cx="1460661" cy="0"/>
          </a:xfrm>
          <a:prstGeom prst="line">
            <a:avLst/>
          </a:prstGeom>
          <a:ln w="6350">
            <a:solidFill>
              <a:schemeClr val="bg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728800" y="3918597"/>
            <a:ext cx="30995" cy="1267052"/>
          </a:xfrm>
          <a:prstGeom prst="straightConnector1">
            <a:avLst/>
          </a:prstGeom>
          <a:ln w="6350">
            <a:solidFill>
              <a:schemeClr val="bg2"/>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45" name="Rectangle 1436"/>
          <p:cNvSpPr>
            <a:spLocks noChangeArrowheads="1"/>
          </p:cNvSpPr>
          <p:nvPr/>
        </p:nvSpPr>
        <p:spPr bwMode="auto">
          <a:xfrm>
            <a:off x="7465873" y="5195867"/>
            <a:ext cx="3127703" cy="384721"/>
          </a:xfrm>
          <a:prstGeom prst="rect">
            <a:avLst/>
          </a:prstGeom>
          <a:extLst/>
        </p:spPr>
        <p:txBody>
          <a:bodyPr vert="horz" wrap="square" lIns="91440" tIns="45720" rIns="91440" bIns="45720" rtlCol="0">
            <a:spAutoFit/>
          </a:bodyPr>
          <a:lstStyle/>
          <a:p>
            <a:pPr>
              <a:buFont typeface="Arial" pitchFamily="34" charset="0"/>
              <a:buNone/>
            </a:pPr>
            <a:r>
              <a:rPr lang="tr-TR" sz="1900" b="1" dirty="0" smtClean="0">
                <a:solidFill>
                  <a:srgbClr val="273339"/>
                </a:solidFill>
              </a:rPr>
              <a:t>İncelenen Doküman Sayısı</a:t>
            </a:r>
            <a:endParaRPr lang="en-US" sz="1900" b="1" dirty="0">
              <a:solidFill>
                <a:srgbClr val="273339"/>
              </a:solidFill>
            </a:endParaRPr>
          </a:p>
        </p:txBody>
      </p:sp>
      <p:sp>
        <p:nvSpPr>
          <p:cNvPr id="46" name="Content Placeholder 2"/>
          <p:cNvSpPr txBox="1">
            <a:spLocks/>
          </p:cNvSpPr>
          <p:nvPr/>
        </p:nvSpPr>
        <p:spPr>
          <a:xfrm>
            <a:off x="7465872" y="5485796"/>
            <a:ext cx="4116517" cy="96949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tr-TR" sz="1900" dirty="0" smtClean="0">
                <a:solidFill>
                  <a:schemeClr val="bg2">
                    <a:lumMod val="50000"/>
                  </a:schemeClr>
                </a:solidFill>
              </a:rPr>
              <a:t>Hükûmet </a:t>
            </a:r>
            <a:r>
              <a:rPr lang="tr-TR" sz="1900" dirty="0">
                <a:solidFill>
                  <a:schemeClr val="bg2">
                    <a:lumMod val="50000"/>
                  </a:schemeClr>
                </a:solidFill>
              </a:rPr>
              <a:t>programları başta olmak üzere, farklı </a:t>
            </a:r>
            <a:r>
              <a:rPr lang="tr-TR" sz="1900" dirty="0" smtClean="0">
                <a:solidFill>
                  <a:schemeClr val="bg2">
                    <a:lumMod val="50000"/>
                  </a:schemeClr>
                </a:solidFill>
              </a:rPr>
              <a:t>kurum ve </a:t>
            </a:r>
            <a:r>
              <a:rPr lang="tr-TR" sz="1900" dirty="0">
                <a:solidFill>
                  <a:schemeClr val="bg2">
                    <a:lumMod val="50000"/>
                  </a:schemeClr>
                </a:solidFill>
              </a:rPr>
              <a:t>kişilerce </a:t>
            </a:r>
            <a:r>
              <a:rPr lang="tr-TR" sz="1900" dirty="0" smtClean="0">
                <a:solidFill>
                  <a:schemeClr val="bg2">
                    <a:lumMod val="50000"/>
                  </a:schemeClr>
                </a:solidFill>
              </a:rPr>
              <a:t>üretilen </a:t>
            </a:r>
            <a:r>
              <a:rPr lang="tr-TR" sz="1900" b="1" dirty="0">
                <a:solidFill>
                  <a:schemeClr val="bg2">
                    <a:lumMod val="50000"/>
                  </a:schemeClr>
                </a:solidFill>
              </a:rPr>
              <a:t>350 </a:t>
            </a:r>
            <a:r>
              <a:rPr lang="tr-TR" sz="1900" dirty="0">
                <a:solidFill>
                  <a:schemeClr val="bg2">
                    <a:lumMod val="50000"/>
                  </a:schemeClr>
                </a:solidFill>
              </a:rPr>
              <a:t>adet </a:t>
            </a:r>
            <a:r>
              <a:rPr lang="tr-TR" sz="1900" dirty="0" smtClean="0">
                <a:solidFill>
                  <a:schemeClr val="bg2">
                    <a:lumMod val="50000"/>
                  </a:schemeClr>
                </a:solidFill>
              </a:rPr>
              <a:t>doküman ve rapor </a:t>
            </a:r>
            <a:r>
              <a:rPr lang="tr-TR" sz="1900" dirty="0">
                <a:solidFill>
                  <a:schemeClr val="bg2">
                    <a:lumMod val="50000"/>
                  </a:schemeClr>
                </a:solidFill>
              </a:rPr>
              <a:t>incelendi.</a:t>
            </a:r>
            <a:endParaRPr lang="en-US" sz="1900" dirty="0">
              <a:solidFill>
                <a:schemeClr val="bg2">
                  <a:lumMod val="50000"/>
                </a:schemeClr>
              </a:solidFill>
            </a:endParaRPr>
          </a:p>
        </p:txBody>
      </p:sp>
      <p:sp>
        <p:nvSpPr>
          <p:cNvPr id="48" name="Rectangle 1436"/>
          <p:cNvSpPr>
            <a:spLocks noChangeArrowheads="1"/>
          </p:cNvSpPr>
          <p:nvPr/>
        </p:nvSpPr>
        <p:spPr bwMode="auto">
          <a:xfrm>
            <a:off x="1154485" y="4678102"/>
            <a:ext cx="2289503" cy="369332"/>
          </a:xfrm>
          <a:prstGeom prst="rect">
            <a:avLst/>
          </a:prstGeom>
          <a:extLst/>
        </p:spPr>
        <p:txBody>
          <a:bodyPr vert="horz" wrap="square" lIns="91440" tIns="45720" rIns="91440" bIns="45720" rtlCol="0">
            <a:spAutoFit/>
          </a:bodyPr>
          <a:lstStyle/>
          <a:p>
            <a:pPr algn="r">
              <a:buFont typeface="Arial" pitchFamily="34" charset="0"/>
              <a:buNone/>
            </a:pPr>
            <a:r>
              <a:rPr lang="tr-TR" b="1" dirty="0" smtClean="0">
                <a:solidFill>
                  <a:srgbClr val="273339"/>
                </a:solidFill>
              </a:rPr>
              <a:t>Toplantı Sayısı</a:t>
            </a:r>
            <a:endParaRPr lang="en-US" b="1" dirty="0">
              <a:solidFill>
                <a:srgbClr val="273339"/>
              </a:solidFill>
            </a:endParaRPr>
          </a:p>
        </p:txBody>
      </p:sp>
      <p:sp>
        <p:nvSpPr>
          <p:cNvPr id="49" name="Content Placeholder 2"/>
          <p:cNvSpPr txBox="1">
            <a:spLocks/>
          </p:cNvSpPr>
          <p:nvPr/>
        </p:nvSpPr>
        <p:spPr>
          <a:xfrm>
            <a:off x="285525" y="4942631"/>
            <a:ext cx="3429450" cy="155427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r">
              <a:spcBef>
                <a:spcPts val="0"/>
              </a:spcBef>
              <a:buNone/>
            </a:pPr>
            <a:r>
              <a:rPr lang="tr-TR" sz="1900" b="1" dirty="0"/>
              <a:t>72</a:t>
            </a:r>
            <a:r>
              <a:rPr lang="tr-TR" sz="1900" dirty="0"/>
              <a:t>  </a:t>
            </a:r>
            <a:r>
              <a:rPr lang="tr-TR" sz="1900" dirty="0">
                <a:solidFill>
                  <a:schemeClr val="bg2">
                    <a:lumMod val="50000"/>
                  </a:schemeClr>
                </a:solidFill>
              </a:rPr>
              <a:t>program geliştirme toplantısı, </a:t>
            </a:r>
            <a:r>
              <a:rPr lang="tr-TR" sz="1900" dirty="0"/>
              <a:t>18</a:t>
            </a:r>
            <a:r>
              <a:rPr lang="tr-TR" sz="1900" dirty="0">
                <a:solidFill>
                  <a:schemeClr val="bg2">
                    <a:lumMod val="50000"/>
                  </a:schemeClr>
                </a:solidFill>
              </a:rPr>
              <a:t> tanıtım ve tartışma toplantısı, </a:t>
            </a:r>
            <a:r>
              <a:rPr lang="tr-TR" sz="1900" dirty="0"/>
              <a:t>15</a:t>
            </a:r>
            <a:r>
              <a:rPr lang="tr-TR" sz="1900" dirty="0">
                <a:solidFill>
                  <a:schemeClr val="bg2">
                    <a:lumMod val="50000"/>
                  </a:schemeClr>
                </a:solidFill>
              </a:rPr>
              <a:t> </a:t>
            </a:r>
            <a:r>
              <a:rPr lang="tr-TR" sz="1900" dirty="0" err="1">
                <a:solidFill>
                  <a:schemeClr val="bg2">
                    <a:lumMod val="50000"/>
                  </a:schemeClr>
                </a:solidFill>
              </a:rPr>
              <a:t>formatör</a:t>
            </a:r>
            <a:r>
              <a:rPr lang="tr-TR" sz="1900" dirty="0">
                <a:solidFill>
                  <a:schemeClr val="bg2">
                    <a:lumMod val="50000"/>
                  </a:schemeClr>
                </a:solidFill>
              </a:rPr>
              <a:t> eğitimi </a:t>
            </a:r>
            <a:r>
              <a:rPr lang="tr-TR" sz="1900" dirty="0" smtClean="0">
                <a:solidFill>
                  <a:schemeClr val="bg2">
                    <a:lumMod val="50000"/>
                  </a:schemeClr>
                </a:solidFill>
              </a:rPr>
              <a:t>toplantısı, 15 öğretmen eğitimi çalışma toplantısı yapıldı</a:t>
            </a:r>
            <a:r>
              <a:rPr lang="tr-TR" sz="1900" dirty="0">
                <a:solidFill>
                  <a:schemeClr val="bg2">
                    <a:lumMod val="50000"/>
                  </a:schemeClr>
                </a:solidFill>
              </a:rPr>
              <a:t>.</a:t>
            </a:r>
            <a:endParaRPr lang="en-US" sz="1900" dirty="0">
              <a:solidFill>
                <a:schemeClr val="bg2">
                  <a:lumMod val="50000"/>
                </a:schemeClr>
              </a:solidFill>
            </a:endParaRPr>
          </a:p>
        </p:txBody>
      </p:sp>
      <p:sp>
        <p:nvSpPr>
          <p:cNvPr id="50" name="Rectangle 1436"/>
          <p:cNvSpPr>
            <a:spLocks noChangeArrowheads="1"/>
          </p:cNvSpPr>
          <p:nvPr/>
        </p:nvSpPr>
        <p:spPr bwMode="auto">
          <a:xfrm>
            <a:off x="36884" y="1875849"/>
            <a:ext cx="2289503" cy="369332"/>
          </a:xfrm>
          <a:prstGeom prst="rect">
            <a:avLst/>
          </a:prstGeom>
          <a:extLst/>
        </p:spPr>
        <p:txBody>
          <a:bodyPr vert="horz" wrap="square" lIns="91440" tIns="45720" rIns="91440" bIns="45720" rtlCol="0">
            <a:spAutoFit/>
          </a:bodyPr>
          <a:lstStyle/>
          <a:p>
            <a:pPr algn="r">
              <a:buFont typeface="Arial" pitchFamily="34" charset="0"/>
              <a:buNone/>
            </a:pPr>
            <a:r>
              <a:rPr lang="tr-TR" b="1" dirty="0" smtClean="0">
                <a:solidFill>
                  <a:srgbClr val="273339"/>
                </a:solidFill>
              </a:rPr>
              <a:t>Katılımcı Sayısı</a:t>
            </a:r>
            <a:endParaRPr lang="en-US" b="1" dirty="0">
              <a:solidFill>
                <a:srgbClr val="273339"/>
              </a:solidFill>
            </a:endParaRPr>
          </a:p>
        </p:txBody>
      </p:sp>
      <p:sp>
        <p:nvSpPr>
          <p:cNvPr id="51" name="Content Placeholder 2"/>
          <p:cNvSpPr txBox="1">
            <a:spLocks/>
          </p:cNvSpPr>
          <p:nvPr/>
        </p:nvSpPr>
        <p:spPr>
          <a:xfrm>
            <a:off x="773485" y="2126469"/>
            <a:ext cx="3323674" cy="184665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tr-TR" sz="1900" dirty="0" smtClean="0"/>
              <a:t>1.738  </a:t>
            </a:r>
            <a:r>
              <a:rPr lang="tr-TR" sz="1900" dirty="0" smtClean="0">
                <a:solidFill>
                  <a:schemeClr val="bg2">
                    <a:lumMod val="50000"/>
                  </a:schemeClr>
                </a:solidFill>
              </a:rPr>
              <a:t>kişi </a:t>
            </a:r>
            <a:r>
              <a:rPr lang="tr-TR" sz="1900" dirty="0">
                <a:solidFill>
                  <a:schemeClr val="bg2">
                    <a:lumMod val="50000"/>
                  </a:schemeClr>
                </a:solidFill>
              </a:rPr>
              <a:t>program geliştirmeye, </a:t>
            </a:r>
            <a:r>
              <a:rPr lang="tr-TR" sz="1900" dirty="0"/>
              <a:t>184.192  </a:t>
            </a:r>
            <a:r>
              <a:rPr lang="tr-TR" sz="1900" dirty="0">
                <a:solidFill>
                  <a:schemeClr val="bg2">
                    <a:lumMod val="50000"/>
                  </a:schemeClr>
                </a:solidFill>
              </a:rPr>
              <a:t>kişi askı </a:t>
            </a:r>
            <a:r>
              <a:rPr lang="tr-TR" sz="1900" dirty="0" smtClean="0">
                <a:solidFill>
                  <a:schemeClr val="bg2">
                    <a:lumMod val="50000"/>
                  </a:schemeClr>
                </a:solidFill>
              </a:rPr>
              <a:t>sürecinde </a:t>
            </a:r>
            <a:r>
              <a:rPr lang="tr-TR" sz="1900" dirty="0">
                <a:solidFill>
                  <a:schemeClr val="bg2">
                    <a:lumMod val="50000"/>
                  </a:schemeClr>
                </a:solidFill>
              </a:rPr>
              <a:t>destek verdi</a:t>
            </a:r>
            <a:r>
              <a:rPr lang="tr-TR" sz="1900" dirty="0" smtClean="0">
                <a:solidFill>
                  <a:schemeClr val="bg2">
                    <a:lumMod val="50000"/>
                  </a:schemeClr>
                </a:solidFill>
              </a:rPr>
              <a:t>. Yapılan toplantılara </a:t>
            </a:r>
            <a:r>
              <a:rPr lang="tr-TR" sz="1900" b="1" dirty="0" smtClean="0"/>
              <a:t>7.742</a:t>
            </a:r>
            <a:r>
              <a:rPr lang="tr-TR" sz="1900" dirty="0">
                <a:solidFill>
                  <a:schemeClr val="bg2">
                    <a:lumMod val="50000"/>
                  </a:schemeClr>
                </a:solidFill>
              </a:rPr>
              <a:t> öğretmen ve </a:t>
            </a:r>
            <a:r>
              <a:rPr lang="tr-TR" sz="1900" dirty="0" smtClean="0">
                <a:solidFill>
                  <a:schemeClr val="bg2">
                    <a:lumMod val="50000"/>
                  </a:schemeClr>
                </a:solidFill>
              </a:rPr>
              <a:t>akademisyen</a:t>
            </a:r>
            <a:r>
              <a:rPr lang="tr-TR" sz="1900" dirty="0"/>
              <a:t> </a:t>
            </a:r>
            <a:r>
              <a:rPr lang="tr-TR" sz="1900" dirty="0" smtClean="0"/>
              <a:t>ve öğretmen </a:t>
            </a:r>
            <a:r>
              <a:rPr lang="tr-TR" sz="1900" dirty="0" smtClean="0">
                <a:solidFill>
                  <a:schemeClr val="bg2">
                    <a:lumMod val="50000"/>
                  </a:schemeClr>
                </a:solidFill>
              </a:rPr>
              <a:t>katıldı. </a:t>
            </a:r>
            <a:endParaRPr lang="en-US" sz="1900" dirty="0">
              <a:solidFill>
                <a:schemeClr val="bg2">
                  <a:lumMod val="50000"/>
                </a:schemeClr>
              </a:solidFill>
            </a:endParaRPr>
          </a:p>
        </p:txBody>
      </p:sp>
      <p:sp>
        <p:nvSpPr>
          <p:cNvPr id="41" name="Title 12"/>
          <p:cNvSpPr>
            <a:spLocks noGrp="1"/>
          </p:cNvSpPr>
          <p:nvPr>
            <p:ph type="title"/>
          </p:nvPr>
        </p:nvSpPr>
        <p:spPr>
          <a:xfrm>
            <a:off x="36884" y="1162838"/>
            <a:ext cx="12192000" cy="673100"/>
          </a:xfrm>
        </p:spPr>
        <p:txBody>
          <a:bodyPr>
            <a:normAutofit/>
          </a:bodyPr>
          <a:lstStyle/>
          <a:p>
            <a:pPr algn="ctr"/>
            <a:r>
              <a:rPr lang="tr-TR" sz="3500" b="1" dirty="0" smtClean="0">
                <a:solidFill>
                  <a:schemeClr val="accent2">
                    <a:lumMod val="60000"/>
                    <a:lumOff val="40000"/>
                  </a:schemeClr>
                </a:solidFill>
              </a:rPr>
              <a:t>MÜFREDATLARIN YENİLENME SÜRECİNE DAİR BAZI SAYILAR</a:t>
            </a:r>
            <a:endParaRPr lang="en-US" sz="3500" b="1" dirty="0">
              <a:solidFill>
                <a:schemeClr val="accent2">
                  <a:lumMod val="60000"/>
                  <a:lumOff val="40000"/>
                </a:schemeClr>
              </a:solidFill>
            </a:endParaRPr>
          </a:p>
        </p:txBody>
      </p:sp>
      <p:sp>
        <p:nvSpPr>
          <p:cNvPr id="37" name="Title 12"/>
          <p:cNvSpPr txBox="1">
            <a:spLocks/>
          </p:cNvSpPr>
          <p:nvPr/>
        </p:nvSpPr>
        <p:spPr>
          <a:xfrm>
            <a:off x="0" y="0"/>
            <a:ext cx="12192000" cy="112473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5300" b="1" dirty="0" smtClean="0">
                <a:solidFill>
                  <a:srgbClr val="EAEAEA"/>
                </a:solidFill>
              </a:rPr>
              <a:t>Müfredatlar Nasıl Yenilendi?</a:t>
            </a:r>
            <a:br>
              <a:rPr lang="tr-TR" sz="5300" b="1" dirty="0" smtClean="0">
                <a:solidFill>
                  <a:srgbClr val="EAEAEA"/>
                </a:solidFill>
              </a:rPr>
            </a:br>
            <a:r>
              <a:rPr lang="tr-TR" sz="3900" b="1" spc="300" dirty="0" smtClean="0">
                <a:solidFill>
                  <a:srgbClr val="EAEAEA"/>
                </a:solidFill>
              </a:rPr>
              <a:t>ÇALIŞMA SÜRECİ</a:t>
            </a:r>
            <a:endParaRPr lang="en-US" sz="3900" b="1" spc="300" dirty="0">
              <a:solidFill>
                <a:srgbClr val="EAEAEA"/>
              </a:solidFill>
            </a:endParaRPr>
          </a:p>
        </p:txBody>
      </p:sp>
      <p:cxnSp>
        <p:nvCxnSpPr>
          <p:cNvPr id="38" name="Straight Arrow Connector 43"/>
          <p:cNvCxnSpPr/>
          <p:nvPr/>
        </p:nvCxnSpPr>
        <p:spPr>
          <a:xfrm flipV="1">
            <a:off x="7022415" y="1963809"/>
            <a:ext cx="1290376" cy="877517"/>
          </a:xfrm>
          <a:prstGeom prst="straightConnector1">
            <a:avLst/>
          </a:prstGeom>
          <a:ln w="6350">
            <a:solidFill>
              <a:schemeClr val="bg2"/>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39" name="Rectangle 1436"/>
          <p:cNvSpPr>
            <a:spLocks noChangeArrowheads="1"/>
          </p:cNvSpPr>
          <p:nvPr/>
        </p:nvSpPr>
        <p:spPr bwMode="auto">
          <a:xfrm>
            <a:off x="8347635" y="1690571"/>
            <a:ext cx="3127703" cy="677108"/>
          </a:xfrm>
          <a:prstGeom prst="rect">
            <a:avLst/>
          </a:prstGeom>
          <a:extLst/>
        </p:spPr>
        <p:txBody>
          <a:bodyPr vert="horz" wrap="square" lIns="91440" tIns="45720" rIns="91440" bIns="45720" rtlCol="0">
            <a:spAutoFit/>
          </a:bodyPr>
          <a:lstStyle/>
          <a:p>
            <a:pPr>
              <a:buFont typeface="Arial" pitchFamily="34" charset="0"/>
              <a:buNone/>
            </a:pPr>
            <a:r>
              <a:rPr lang="tr-TR" sz="1900" b="1" dirty="0" smtClean="0">
                <a:solidFill>
                  <a:srgbClr val="273339"/>
                </a:solidFill>
              </a:rPr>
              <a:t>Yapılan Alan Araştırmaları ve Katılımcı Sayıları</a:t>
            </a:r>
            <a:endParaRPr lang="en-US" sz="1900" b="1" dirty="0">
              <a:solidFill>
                <a:srgbClr val="273339"/>
              </a:solidFill>
            </a:endParaRPr>
          </a:p>
        </p:txBody>
      </p:sp>
      <p:sp>
        <p:nvSpPr>
          <p:cNvPr id="43" name="Content Placeholder 2"/>
          <p:cNvSpPr txBox="1">
            <a:spLocks/>
          </p:cNvSpPr>
          <p:nvPr/>
        </p:nvSpPr>
        <p:spPr>
          <a:xfrm>
            <a:off x="8347634" y="2263536"/>
            <a:ext cx="3583103" cy="184665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tr-TR" sz="1900" dirty="0" smtClean="0">
                <a:solidFill>
                  <a:schemeClr val="bg2">
                    <a:lumMod val="50000"/>
                  </a:schemeClr>
                </a:solidFill>
              </a:rPr>
              <a:t>Temel eğitimde geliştirilen ölçekler ve anket formları aracılığıyla sahadan veri toplandı. Alan araştırmalarında </a:t>
            </a:r>
            <a:r>
              <a:rPr lang="tr-TR" sz="1900" b="1" dirty="0" smtClean="0">
                <a:solidFill>
                  <a:schemeClr val="bg2">
                    <a:lumMod val="50000"/>
                  </a:schemeClr>
                </a:solidFill>
              </a:rPr>
              <a:t>80.341 </a:t>
            </a:r>
            <a:r>
              <a:rPr lang="tr-TR" sz="1900" dirty="0" smtClean="0">
                <a:solidFill>
                  <a:schemeClr val="bg2">
                    <a:lumMod val="50000"/>
                  </a:schemeClr>
                </a:solidFill>
              </a:rPr>
              <a:t>öğretmen, </a:t>
            </a:r>
            <a:r>
              <a:rPr lang="tr-TR" sz="1900" b="1" dirty="0" smtClean="0">
                <a:solidFill>
                  <a:schemeClr val="bg2">
                    <a:lumMod val="50000"/>
                  </a:schemeClr>
                </a:solidFill>
              </a:rPr>
              <a:t>15.608 </a:t>
            </a:r>
            <a:r>
              <a:rPr lang="tr-TR" sz="1900" dirty="0" smtClean="0">
                <a:solidFill>
                  <a:schemeClr val="bg2">
                    <a:lumMod val="50000"/>
                  </a:schemeClr>
                </a:solidFill>
              </a:rPr>
              <a:t>eğitim yöneticisi, </a:t>
            </a:r>
            <a:r>
              <a:rPr lang="tr-TR" sz="1900" b="1" dirty="0" smtClean="0">
                <a:solidFill>
                  <a:schemeClr val="bg2">
                    <a:lumMod val="50000"/>
                  </a:schemeClr>
                </a:solidFill>
              </a:rPr>
              <a:t>50.973 </a:t>
            </a:r>
            <a:r>
              <a:rPr lang="tr-TR" sz="1900" dirty="0" smtClean="0">
                <a:solidFill>
                  <a:schemeClr val="bg2">
                    <a:lumMod val="50000"/>
                  </a:schemeClr>
                </a:solidFill>
              </a:rPr>
              <a:t>veliye erişildi.</a:t>
            </a:r>
            <a:endParaRPr lang="en-US" sz="1900" dirty="0">
              <a:solidFill>
                <a:schemeClr val="bg2">
                  <a:lumMod val="50000"/>
                </a:schemeClr>
              </a:solidFill>
            </a:endParaRPr>
          </a:p>
        </p:txBody>
      </p:sp>
      <p:sp>
        <p:nvSpPr>
          <p:cNvPr id="47" name="Metin kutusu 46"/>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1334673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2"/>
          <p:cNvSpPr txBox="1">
            <a:spLocks/>
          </p:cNvSpPr>
          <p:nvPr/>
        </p:nvSpPr>
        <p:spPr>
          <a:xfrm>
            <a:off x="1767149" y="2172005"/>
            <a:ext cx="2932644" cy="977191"/>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80"/>
              </a:lnSpc>
              <a:spcBef>
                <a:spcPts val="600"/>
              </a:spcBef>
              <a:spcAft>
                <a:spcPts val="600"/>
              </a:spcAft>
              <a:buNone/>
            </a:pPr>
            <a:r>
              <a:rPr lang="tr-TR" sz="1900" dirty="0" smtClean="0">
                <a:solidFill>
                  <a:schemeClr val="accent2">
                    <a:lumMod val="75000"/>
                  </a:schemeClr>
                </a:solidFill>
              </a:rPr>
              <a:t>İlkokul ve ortaokul müfredatlarından </a:t>
            </a:r>
            <a:r>
              <a:rPr lang="tr-TR" sz="1900" b="1" dirty="0" smtClean="0">
                <a:solidFill>
                  <a:schemeClr val="accent2">
                    <a:lumMod val="75000"/>
                  </a:schemeClr>
                </a:solidFill>
              </a:rPr>
              <a:t>17</a:t>
            </a:r>
            <a:r>
              <a:rPr lang="tr-TR" sz="1900" dirty="0" smtClean="0">
                <a:solidFill>
                  <a:schemeClr val="accent2">
                    <a:lumMod val="75000"/>
                  </a:schemeClr>
                </a:solidFill>
              </a:rPr>
              <a:t>’si güncellenerek değiştirildi.</a:t>
            </a:r>
            <a:endParaRPr lang="en-US" sz="1900" dirty="0">
              <a:solidFill>
                <a:schemeClr val="accent2">
                  <a:lumMod val="75000"/>
                </a:schemeClr>
              </a:solidFill>
            </a:endParaRPr>
          </a:p>
        </p:txBody>
      </p:sp>
      <p:sp>
        <p:nvSpPr>
          <p:cNvPr id="2" name="Title 1"/>
          <p:cNvSpPr>
            <a:spLocks noGrp="1"/>
          </p:cNvSpPr>
          <p:nvPr>
            <p:ph type="title"/>
          </p:nvPr>
        </p:nvSpPr>
        <p:spPr>
          <a:xfrm>
            <a:off x="1" y="244372"/>
            <a:ext cx="12137556" cy="673100"/>
          </a:xfrm>
        </p:spPr>
        <p:txBody>
          <a:bodyPr>
            <a:noAutofit/>
          </a:bodyPr>
          <a:lstStyle/>
          <a:p>
            <a:pPr algn="ctr"/>
            <a:r>
              <a:rPr lang="tr-TR" sz="4000" b="1" dirty="0" smtClean="0">
                <a:solidFill>
                  <a:srgbClr val="EAEAEA"/>
                </a:solidFill>
              </a:rPr>
              <a:t>Çalışmalar Sonucunda  Hangi Müfredatlar Yenilendi?</a:t>
            </a:r>
            <a:br>
              <a:rPr lang="tr-TR" sz="4000" b="1" dirty="0" smtClean="0">
                <a:solidFill>
                  <a:srgbClr val="EAEAEA"/>
                </a:solidFill>
              </a:rPr>
            </a:br>
            <a:r>
              <a:rPr lang="tr-TR" sz="3500" b="1" spc="300" dirty="0" smtClean="0">
                <a:solidFill>
                  <a:srgbClr val="EAEAEA"/>
                </a:solidFill>
              </a:rPr>
              <a:t>ÇIKTILAR</a:t>
            </a:r>
            <a:endParaRPr lang="en-US" sz="3500" b="1" spc="300" dirty="0">
              <a:solidFill>
                <a:srgbClr val="EAEAEA"/>
              </a:solidFill>
            </a:endParaRPr>
          </a:p>
        </p:txBody>
      </p:sp>
      <p:sp>
        <p:nvSpPr>
          <p:cNvPr id="22" name="Rectangle 1436"/>
          <p:cNvSpPr>
            <a:spLocks noChangeArrowheads="1"/>
          </p:cNvSpPr>
          <p:nvPr/>
        </p:nvSpPr>
        <p:spPr bwMode="auto">
          <a:xfrm>
            <a:off x="8621631" y="3866526"/>
            <a:ext cx="2690831" cy="387286"/>
          </a:xfrm>
          <a:prstGeom prst="rect">
            <a:avLst/>
          </a:prstGeom>
          <a:extLst/>
        </p:spPr>
        <p:txBody>
          <a:bodyPr vert="horz" lIns="91440" tIns="45720" rIns="91440" bIns="45720" rtlCol="0">
            <a:spAutoFit/>
          </a:bodyPr>
          <a:lstStyle/>
          <a:p>
            <a:pPr>
              <a:lnSpc>
                <a:spcPts val="2280"/>
              </a:lnSpc>
              <a:spcBef>
                <a:spcPts val="600"/>
              </a:spcBef>
              <a:spcAft>
                <a:spcPts val="600"/>
              </a:spcAft>
              <a:buFont typeface="Arial" pitchFamily="34" charset="0"/>
              <a:buNone/>
            </a:pPr>
            <a:r>
              <a:rPr lang="tr-TR" sz="2800" b="1" dirty="0" smtClean="0">
                <a:solidFill>
                  <a:schemeClr val="accent2">
                    <a:lumMod val="75000"/>
                  </a:schemeClr>
                </a:solidFill>
              </a:rPr>
              <a:t>Zımnî Müfredat</a:t>
            </a:r>
            <a:endParaRPr lang="en-US" sz="2800" b="1" dirty="0">
              <a:solidFill>
                <a:schemeClr val="accent2">
                  <a:lumMod val="75000"/>
                </a:schemeClr>
              </a:solidFill>
            </a:endParaRPr>
          </a:p>
        </p:txBody>
      </p:sp>
      <p:sp>
        <p:nvSpPr>
          <p:cNvPr id="23" name="Rectangle 1436"/>
          <p:cNvSpPr>
            <a:spLocks noChangeArrowheads="1"/>
          </p:cNvSpPr>
          <p:nvPr/>
        </p:nvSpPr>
        <p:spPr bwMode="auto">
          <a:xfrm>
            <a:off x="8091683" y="3570263"/>
            <a:ext cx="704119" cy="923330"/>
          </a:xfrm>
          <a:prstGeom prst="rect">
            <a:avLst/>
          </a:prstGeom>
          <a:extLst/>
        </p:spPr>
        <p:txBody>
          <a:bodyPr vert="horz" wrap="square" lIns="91440" tIns="45720" rIns="91440" bIns="45720" rtlCol="0">
            <a:spAutoFit/>
          </a:bodyPr>
          <a:lstStyle/>
          <a:p>
            <a:pPr algn="just">
              <a:buFont typeface="Arial" pitchFamily="34" charset="0"/>
              <a:buNone/>
            </a:pPr>
            <a:r>
              <a:rPr lang="tr-TR" sz="5400" dirty="0">
                <a:solidFill>
                  <a:srgbClr val="BFBFBF"/>
                </a:solidFill>
                <a:latin typeface="Wingdings" panose="05000000000000000000" pitchFamily="2" charset="2"/>
                <a:ea typeface="Yu Mincho Light" panose="02020300000000000000" pitchFamily="18" charset="-128"/>
              </a:rPr>
              <a:t>l</a:t>
            </a:r>
            <a:endParaRPr lang="en-US" sz="5400" b="1" dirty="0">
              <a:solidFill>
                <a:srgbClr val="BFBFBF"/>
              </a:solidFill>
            </a:endParaRPr>
          </a:p>
        </p:txBody>
      </p:sp>
      <p:sp>
        <p:nvSpPr>
          <p:cNvPr id="24" name="Content Placeholder 2"/>
          <p:cNvSpPr txBox="1">
            <a:spLocks/>
          </p:cNvSpPr>
          <p:nvPr/>
        </p:nvSpPr>
        <p:spPr>
          <a:xfrm>
            <a:off x="7824875" y="4321559"/>
            <a:ext cx="4284341" cy="156709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80"/>
              </a:lnSpc>
              <a:spcBef>
                <a:spcPts val="600"/>
              </a:spcBef>
              <a:spcAft>
                <a:spcPts val="600"/>
              </a:spcAft>
              <a:buNone/>
            </a:pPr>
            <a:r>
              <a:rPr lang="tr-TR" sz="1900" i="1" dirty="0" smtClean="0">
                <a:solidFill>
                  <a:schemeClr val="accent2">
                    <a:lumMod val="75000"/>
                  </a:schemeClr>
                </a:solidFill>
              </a:rPr>
              <a:t>Türkiye </a:t>
            </a:r>
            <a:r>
              <a:rPr lang="tr-TR" sz="1900" i="1" dirty="0">
                <a:solidFill>
                  <a:schemeClr val="accent2">
                    <a:lumMod val="75000"/>
                  </a:schemeClr>
                </a:solidFill>
              </a:rPr>
              <a:t>Yeterlilikler </a:t>
            </a:r>
            <a:r>
              <a:rPr lang="tr-TR" sz="1900" i="1" dirty="0" smtClean="0">
                <a:solidFill>
                  <a:schemeClr val="accent2">
                    <a:lumMod val="75000"/>
                  </a:schemeClr>
                </a:solidFill>
              </a:rPr>
              <a:t>Çerçevesi </a:t>
            </a:r>
            <a:r>
              <a:rPr lang="tr-TR" sz="1900" dirty="0" smtClean="0">
                <a:solidFill>
                  <a:schemeClr val="accent2">
                    <a:lumMod val="75000"/>
                  </a:schemeClr>
                </a:solidFill>
              </a:rPr>
              <a:t>bağlamında </a:t>
            </a:r>
            <a:r>
              <a:rPr lang="tr-TR" sz="1900" b="1" dirty="0" smtClean="0">
                <a:solidFill>
                  <a:schemeClr val="accent2">
                    <a:lumMod val="75000"/>
                  </a:schemeClr>
                </a:solidFill>
              </a:rPr>
              <a:t>9 yeterlilik </a:t>
            </a:r>
            <a:r>
              <a:rPr lang="tr-TR" sz="1900" b="1" dirty="0">
                <a:solidFill>
                  <a:schemeClr val="accent2">
                    <a:lumMod val="75000"/>
                  </a:schemeClr>
                </a:solidFill>
              </a:rPr>
              <a:t>ve </a:t>
            </a:r>
            <a:r>
              <a:rPr lang="tr-TR" sz="1900" b="1" dirty="0" smtClean="0">
                <a:solidFill>
                  <a:schemeClr val="accent2">
                    <a:lumMod val="75000"/>
                  </a:schemeClr>
                </a:solidFill>
              </a:rPr>
              <a:t>beceri </a:t>
            </a:r>
            <a:r>
              <a:rPr lang="tr-TR" sz="1900" dirty="0" smtClean="0">
                <a:solidFill>
                  <a:schemeClr val="accent2">
                    <a:lumMod val="75000"/>
                  </a:schemeClr>
                </a:solidFill>
              </a:rPr>
              <a:t>ile </a:t>
            </a:r>
            <a:r>
              <a:rPr lang="tr-TR" sz="1900" b="1" dirty="0" smtClean="0">
                <a:solidFill>
                  <a:schemeClr val="accent2">
                    <a:lumMod val="75000"/>
                  </a:schemeClr>
                </a:solidFill>
              </a:rPr>
              <a:t>10 kök değer </a:t>
            </a:r>
            <a:r>
              <a:rPr lang="tr-TR" sz="1900" dirty="0" smtClean="0">
                <a:solidFill>
                  <a:schemeClr val="accent2">
                    <a:lumMod val="75000"/>
                  </a:schemeClr>
                </a:solidFill>
              </a:rPr>
              <a:t>ve bunların alt/ilişkili değerleri  bütün programlara yedirilmek suretiyle </a:t>
            </a:r>
            <a:r>
              <a:rPr lang="tr-TR" sz="1900" i="1" dirty="0" smtClean="0">
                <a:solidFill>
                  <a:schemeClr val="accent2">
                    <a:lumMod val="75000"/>
                  </a:schemeClr>
                </a:solidFill>
              </a:rPr>
              <a:t>zımni müfredat </a:t>
            </a:r>
            <a:r>
              <a:rPr lang="tr-TR" sz="1900" dirty="0" smtClean="0">
                <a:solidFill>
                  <a:schemeClr val="accent2">
                    <a:lumMod val="75000"/>
                  </a:schemeClr>
                </a:solidFill>
              </a:rPr>
              <a:t>oluşturuldu.</a:t>
            </a:r>
            <a:endParaRPr lang="en-US" sz="1900" dirty="0">
              <a:solidFill>
                <a:schemeClr val="accent2">
                  <a:lumMod val="75000"/>
                </a:schemeClr>
              </a:solidFill>
            </a:endParaRPr>
          </a:p>
        </p:txBody>
      </p:sp>
      <p:sp>
        <p:nvSpPr>
          <p:cNvPr id="25" name="Rectangle 1436"/>
          <p:cNvSpPr>
            <a:spLocks noChangeArrowheads="1"/>
          </p:cNvSpPr>
          <p:nvPr/>
        </p:nvSpPr>
        <p:spPr bwMode="auto">
          <a:xfrm>
            <a:off x="620503" y="4653601"/>
            <a:ext cx="3799114" cy="703269"/>
          </a:xfrm>
          <a:prstGeom prst="rect">
            <a:avLst/>
          </a:prstGeom>
          <a:extLst/>
        </p:spPr>
        <p:txBody>
          <a:bodyPr vert="horz" wrap="square" lIns="91440" tIns="45720" rIns="91440" bIns="45720" rtlCol="0">
            <a:spAutoFit/>
          </a:bodyPr>
          <a:lstStyle/>
          <a:p>
            <a:pPr algn="r">
              <a:lnSpc>
                <a:spcPts val="2280"/>
              </a:lnSpc>
              <a:spcBef>
                <a:spcPts val="600"/>
              </a:spcBef>
              <a:spcAft>
                <a:spcPts val="600"/>
              </a:spcAft>
              <a:buFont typeface="Arial" pitchFamily="34" charset="0"/>
              <a:buNone/>
            </a:pPr>
            <a:r>
              <a:rPr lang="tr-TR" sz="2800" b="1" dirty="0">
                <a:solidFill>
                  <a:schemeClr val="accent2">
                    <a:lumMod val="75000"/>
                  </a:schemeClr>
                </a:solidFill>
              </a:rPr>
              <a:t>İmam Hatip Ortaokulu ve </a:t>
            </a:r>
            <a:r>
              <a:rPr lang="tr-TR" sz="2800" b="1" dirty="0" smtClean="0">
                <a:solidFill>
                  <a:schemeClr val="accent2">
                    <a:lumMod val="75000"/>
                  </a:schemeClr>
                </a:solidFill>
              </a:rPr>
              <a:t>İmam Hatip Lisesi</a:t>
            </a:r>
            <a:endParaRPr lang="en-US" sz="2800" b="1" dirty="0">
              <a:solidFill>
                <a:schemeClr val="accent2">
                  <a:lumMod val="75000"/>
                </a:schemeClr>
              </a:solidFill>
            </a:endParaRPr>
          </a:p>
        </p:txBody>
      </p:sp>
      <p:sp>
        <p:nvSpPr>
          <p:cNvPr id="26" name="Rectangle 1436"/>
          <p:cNvSpPr>
            <a:spLocks noChangeArrowheads="1"/>
          </p:cNvSpPr>
          <p:nvPr/>
        </p:nvSpPr>
        <p:spPr bwMode="auto">
          <a:xfrm>
            <a:off x="406243" y="4359679"/>
            <a:ext cx="704119" cy="1754326"/>
          </a:xfrm>
          <a:prstGeom prst="rect">
            <a:avLst/>
          </a:prstGeom>
          <a:extLst/>
        </p:spPr>
        <p:txBody>
          <a:bodyPr vert="horz" wrap="square" lIns="91440" tIns="45720" rIns="91440" bIns="45720" rtlCol="0">
            <a:spAutoFit/>
          </a:bodyPr>
          <a:lstStyle/>
          <a:p>
            <a:pPr algn="just"/>
            <a:r>
              <a:rPr lang="tr-TR" sz="5400" dirty="0" smtClean="0">
                <a:solidFill>
                  <a:srgbClr val="263A46"/>
                </a:solidFill>
                <a:latin typeface="Wingdings" panose="05000000000000000000" pitchFamily="2" charset="2"/>
                <a:ea typeface="Yu Mincho Light" panose="02020300000000000000" pitchFamily="18" charset="-128"/>
              </a:rPr>
              <a:t>l</a:t>
            </a:r>
            <a:endParaRPr lang="en-US" sz="5400" b="1" dirty="0">
              <a:solidFill>
                <a:srgbClr val="263A46"/>
              </a:solidFill>
            </a:endParaRPr>
          </a:p>
          <a:p>
            <a:pPr algn="just">
              <a:buFont typeface="Arial" pitchFamily="34" charset="0"/>
              <a:buNone/>
            </a:pPr>
            <a:endParaRPr lang="en-US" sz="5400" b="1" dirty="0">
              <a:solidFill>
                <a:srgbClr val="263A46"/>
              </a:solidFill>
            </a:endParaRPr>
          </a:p>
        </p:txBody>
      </p:sp>
      <p:sp>
        <p:nvSpPr>
          <p:cNvPr id="27" name="Content Placeholder 2"/>
          <p:cNvSpPr txBox="1">
            <a:spLocks/>
          </p:cNvSpPr>
          <p:nvPr/>
        </p:nvSpPr>
        <p:spPr>
          <a:xfrm>
            <a:off x="1197450" y="5258769"/>
            <a:ext cx="3364528" cy="127214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80"/>
              </a:lnSpc>
              <a:spcBef>
                <a:spcPts val="600"/>
              </a:spcBef>
              <a:spcAft>
                <a:spcPts val="600"/>
              </a:spcAft>
              <a:buNone/>
            </a:pPr>
            <a:r>
              <a:rPr lang="tr-TR" sz="1900" dirty="0" smtClean="0">
                <a:solidFill>
                  <a:schemeClr val="accent2">
                    <a:lumMod val="75000"/>
                  </a:schemeClr>
                </a:solidFill>
              </a:rPr>
              <a:t>İmam hatip ortaokulu ve lisesi müfredatından </a:t>
            </a:r>
            <a:r>
              <a:rPr lang="tr-TR" sz="1900" b="1" dirty="0" smtClean="0">
                <a:solidFill>
                  <a:schemeClr val="accent2">
                    <a:lumMod val="75000"/>
                  </a:schemeClr>
                </a:solidFill>
              </a:rPr>
              <a:t>10 </a:t>
            </a:r>
            <a:r>
              <a:rPr lang="tr-TR" sz="1900" dirty="0" smtClean="0">
                <a:solidFill>
                  <a:schemeClr val="accent2">
                    <a:lumMod val="75000"/>
                  </a:schemeClr>
                </a:solidFill>
              </a:rPr>
              <a:t>ayrı dersin programı güncellenerek değiştirildi.</a:t>
            </a:r>
            <a:endParaRPr lang="en-US" sz="1900" dirty="0">
              <a:solidFill>
                <a:schemeClr val="accent2">
                  <a:lumMod val="75000"/>
                </a:schemeClr>
              </a:solidFill>
            </a:endParaRPr>
          </a:p>
        </p:txBody>
      </p:sp>
      <p:sp>
        <p:nvSpPr>
          <p:cNvPr id="30" name="Rectangle 1436"/>
          <p:cNvSpPr>
            <a:spLocks noChangeArrowheads="1"/>
          </p:cNvSpPr>
          <p:nvPr/>
        </p:nvSpPr>
        <p:spPr bwMode="auto">
          <a:xfrm>
            <a:off x="7693904" y="1602696"/>
            <a:ext cx="2690831" cy="408317"/>
          </a:xfrm>
          <a:prstGeom prst="rect">
            <a:avLst/>
          </a:prstGeom>
          <a:extLst/>
        </p:spPr>
        <p:txBody>
          <a:bodyPr vert="horz" lIns="91440" tIns="45720" rIns="91440" bIns="45720" rtlCol="0">
            <a:spAutoFit/>
          </a:bodyPr>
          <a:lstStyle/>
          <a:p>
            <a:pPr>
              <a:lnSpc>
                <a:spcPts val="2280"/>
              </a:lnSpc>
              <a:spcBef>
                <a:spcPts val="600"/>
              </a:spcBef>
              <a:spcAft>
                <a:spcPts val="600"/>
              </a:spcAft>
            </a:pPr>
            <a:r>
              <a:rPr lang="tr-TR" sz="2800" b="1" dirty="0">
                <a:solidFill>
                  <a:schemeClr val="accent2">
                    <a:lumMod val="75000"/>
                  </a:schemeClr>
                </a:solidFill>
              </a:rPr>
              <a:t>Lise</a:t>
            </a:r>
            <a:endParaRPr lang="en-US" sz="2800" b="1" dirty="0">
              <a:solidFill>
                <a:schemeClr val="accent2">
                  <a:lumMod val="75000"/>
                </a:schemeClr>
              </a:solidFill>
            </a:endParaRPr>
          </a:p>
        </p:txBody>
      </p:sp>
      <p:sp>
        <p:nvSpPr>
          <p:cNvPr id="31" name="Rectangle 1436"/>
          <p:cNvSpPr>
            <a:spLocks noChangeArrowheads="1"/>
          </p:cNvSpPr>
          <p:nvPr/>
        </p:nvSpPr>
        <p:spPr bwMode="auto">
          <a:xfrm>
            <a:off x="7196619" y="1327029"/>
            <a:ext cx="704119" cy="923330"/>
          </a:xfrm>
          <a:prstGeom prst="rect">
            <a:avLst/>
          </a:prstGeom>
          <a:extLst/>
        </p:spPr>
        <p:txBody>
          <a:bodyPr vert="horz" wrap="square" lIns="91440" tIns="45720" rIns="91440" bIns="45720" rtlCol="0">
            <a:spAutoFit/>
          </a:bodyPr>
          <a:lstStyle/>
          <a:p>
            <a:pPr algn="just">
              <a:buFont typeface="Arial" pitchFamily="34" charset="0"/>
              <a:buNone/>
            </a:pPr>
            <a:r>
              <a:rPr lang="tr-TR" sz="5400" dirty="0" smtClean="0">
                <a:solidFill>
                  <a:srgbClr val="00709A"/>
                </a:solidFill>
                <a:latin typeface="Wingdings" panose="05000000000000000000" pitchFamily="2" charset="2"/>
                <a:ea typeface="Yu Mincho Light" panose="02020300000000000000" pitchFamily="18" charset="-128"/>
              </a:rPr>
              <a:t>l</a:t>
            </a:r>
            <a:endParaRPr lang="en-US" sz="5400" b="1" dirty="0">
              <a:solidFill>
                <a:srgbClr val="00709A"/>
              </a:solidFill>
            </a:endParaRPr>
          </a:p>
        </p:txBody>
      </p:sp>
      <p:sp>
        <p:nvSpPr>
          <p:cNvPr id="32" name="Content Placeholder 2"/>
          <p:cNvSpPr txBox="1">
            <a:spLocks/>
          </p:cNvSpPr>
          <p:nvPr/>
        </p:nvSpPr>
        <p:spPr>
          <a:xfrm>
            <a:off x="7693903" y="1916817"/>
            <a:ext cx="3300667" cy="96782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80"/>
              </a:lnSpc>
              <a:spcBef>
                <a:spcPts val="600"/>
              </a:spcBef>
              <a:spcAft>
                <a:spcPts val="600"/>
              </a:spcAft>
              <a:buNone/>
            </a:pPr>
            <a:r>
              <a:rPr lang="tr-TR" sz="1900" dirty="0" smtClean="0">
                <a:solidFill>
                  <a:schemeClr val="accent2">
                    <a:lumMod val="75000"/>
                  </a:schemeClr>
                </a:solidFill>
              </a:rPr>
              <a:t>Lise müfredatlarından toplam </a:t>
            </a:r>
            <a:r>
              <a:rPr lang="tr-TR" sz="1900" b="1" dirty="0" smtClean="0">
                <a:solidFill>
                  <a:schemeClr val="accent2">
                    <a:lumMod val="75000"/>
                  </a:schemeClr>
                </a:solidFill>
              </a:rPr>
              <a:t>24 </a:t>
            </a:r>
            <a:r>
              <a:rPr lang="tr-TR" sz="1900" dirty="0" smtClean="0">
                <a:solidFill>
                  <a:schemeClr val="accent2">
                    <a:lumMod val="75000"/>
                  </a:schemeClr>
                </a:solidFill>
              </a:rPr>
              <a:t>dersin programı güncellenerek değiştirildi.</a:t>
            </a:r>
            <a:endParaRPr lang="en-US" sz="1900" dirty="0">
              <a:solidFill>
                <a:schemeClr val="accent2">
                  <a:lumMod val="75000"/>
                </a:schemeClr>
              </a:solidFill>
            </a:endParaRPr>
          </a:p>
        </p:txBody>
      </p:sp>
      <p:sp>
        <p:nvSpPr>
          <p:cNvPr id="33" name="Rectangle 1436"/>
          <p:cNvSpPr>
            <a:spLocks noChangeArrowheads="1"/>
          </p:cNvSpPr>
          <p:nvPr/>
        </p:nvSpPr>
        <p:spPr bwMode="auto">
          <a:xfrm>
            <a:off x="1767149" y="1871497"/>
            <a:ext cx="2690831" cy="408317"/>
          </a:xfrm>
          <a:prstGeom prst="rect">
            <a:avLst/>
          </a:prstGeom>
          <a:extLst/>
        </p:spPr>
        <p:txBody>
          <a:bodyPr vert="horz" lIns="91440" tIns="45720" rIns="91440" bIns="45720" rtlCol="0">
            <a:spAutoFit/>
          </a:bodyPr>
          <a:lstStyle/>
          <a:p>
            <a:pPr>
              <a:lnSpc>
                <a:spcPts val="2280"/>
              </a:lnSpc>
              <a:spcBef>
                <a:spcPts val="600"/>
              </a:spcBef>
              <a:spcAft>
                <a:spcPts val="600"/>
              </a:spcAft>
            </a:pPr>
            <a:r>
              <a:rPr lang="tr-TR" sz="2800" b="1" dirty="0">
                <a:solidFill>
                  <a:schemeClr val="accent2">
                    <a:lumMod val="75000"/>
                  </a:schemeClr>
                </a:solidFill>
              </a:rPr>
              <a:t>İlkokul Ortaokul</a:t>
            </a:r>
            <a:endParaRPr lang="en-US" sz="2800" b="1" dirty="0">
              <a:solidFill>
                <a:schemeClr val="accent2">
                  <a:lumMod val="75000"/>
                </a:schemeClr>
              </a:solidFill>
            </a:endParaRPr>
          </a:p>
        </p:txBody>
      </p:sp>
      <p:sp>
        <p:nvSpPr>
          <p:cNvPr id="34" name="Rectangle 1436"/>
          <p:cNvSpPr>
            <a:spLocks noChangeArrowheads="1"/>
          </p:cNvSpPr>
          <p:nvPr/>
        </p:nvSpPr>
        <p:spPr bwMode="auto">
          <a:xfrm>
            <a:off x="1273574" y="1565080"/>
            <a:ext cx="704119" cy="923330"/>
          </a:xfrm>
          <a:prstGeom prst="rect">
            <a:avLst/>
          </a:prstGeom>
          <a:extLst/>
        </p:spPr>
        <p:txBody>
          <a:bodyPr vert="horz" wrap="square" lIns="91440" tIns="45720" rIns="91440" bIns="45720" rtlCol="0">
            <a:spAutoFit/>
          </a:bodyPr>
          <a:lstStyle/>
          <a:p>
            <a:pPr algn="just">
              <a:buFont typeface="Arial" pitchFamily="34" charset="0"/>
              <a:buNone/>
            </a:pPr>
            <a:r>
              <a:rPr lang="tr-TR" sz="5400" dirty="0" smtClean="0">
                <a:solidFill>
                  <a:srgbClr val="00CC00"/>
                </a:solidFill>
                <a:latin typeface="Wingdings" panose="05000000000000000000" pitchFamily="2" charset="2"/>
                <a:ea typeface="Yu Mincho Light" panose="02020300000000000000" pitchFamily="18" charset="-128"/>
              </a:rPr>
              <a:t>l</a:t>
            </a:r>
            <a:endParaRPr lang="en-US" sz="4800" b="1" dirty="0">
              <a:solidFill>
                <a:srgbClr val="00CC00"/>
              </a:solidFill>
              <a:latin typeface="Wingdings" panose="05000000000000000000" pitchFamily="2" charset="2"/>
              <a:ea typeface="Yu Mincho Light" panose="02020300000000000000" pitchFamily="18" charset="-128"/>
            </a:endParaRPr>
          </a:p>
        </p:txBody>
      </p:sp>
      <p:sp>
        <p:nvSpPr>
          <p:cNvPr id="45" name="Freeform 6"/>
          <p:cNvSpPr>
            <a:spLocks/>
          </p:cNvSpPr>
          <p:nvPr/>
        </p:nvSpPr>
        <p:spPr bwMode="auto">
          <a:xfrm flipH="1">
            <a:off x="4235105" y="1957498"/>
            <a:ext cx="3721789" cy="3708685"/>
          </a:xfrm>
          <a:custGeom>
            <a:avLst/>
            <a:gdLst>
              <a:gd name="T0" fmla="*/ 397 w 397"/>
              <a:gd name="T1" fmla="*/ 199 h 397"/>
              <a:gd name="T2" fmla="*/ 199 w 397"/>
              <a:gd name="T3" fmla="*/ 397 h 397"/>
              <a:gd name="T4" fmla="*/ 0 w 397"/>
              <a:gd name="T5" fmla="*/ 199 h 397"/>
              <a:gd name="T6" fmla="*/ 200 w 397"/>
              <a:gd name="T7" fmla="*/ 0 h 397"/>
              <a:gd name="T8" fmla="*/ 397 w 397"/>
              <a:gd name="T9" fmla="*/ 199 h 397"/>
            </a:gdLst>
            <a:ahLst/>
            <a:cxnLst>
              <a:cxn ang="0">
                <a:pos x="T0" y="T1"/>
              </a:cxn>
              <a:cxn ang="0">
                <a:pos x="T2" y="T3"/>
              </a:cxn>
              <a:cxn ang="0">
                <a:pos x="T4" y="T5"/>
              </a:cxn>
              <a:cxn ang="0">
                <a:pos x="T6" y="T7"/>
              </a:cxn>
              <a:cxn ang="0">
                <a:pos x="T8" y="T9"/>
              </a:cxn>
            </a:cxnLst>
            <a:rect l="0" t="0" r="r" b="b"/>
            <a:pathLst>
              <a:path w="397" h="397">
                <a:moveTo>
                  <a:pt x="397" y="199"/>
                </a:moveTo>
                <a:cubicBezTo>
                  <a:pt x="397" y="308"/>
                  <a:pt x="308" y="397"/>
                  <a:pt x="199" y="397"/>
                </a:cubicBezTo>
                <a:cubicBezTo>
                  <a:pt x="89" y="397"/>
                  <a:pt x="0" y="308"/>
                  <a:pt x="0" y="199"/>
                </a:cubicBezTo>
                <a:cubicBezTo>
                  <a:pt x="0" y="89"/>
                  <a:pt x="90" y="0"/>
                  <a:pt x="200" y="0"/>
                </a:cubicBezTo>
                <a:cubicBezTo>
                  <a:pt x="309" y="0"/>
                  <a:pt x="397" y="89"/>
                  <a:pt x="397" y="199"/>
                </a:cubicBezTo>
                <a:close/>
              </a:path>
            </a:pathLst>
          </a:custGeom>
          <a:solidFill>
            <a:srgbClr val="C7C7C7"/>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9"/>
          <p:cNvSpPr>
            <a:spLocks/>
          </p:cNvSpPr>
          <p:nvPr/>
        </p:nvSpPr>
        <p:spPr bwMode="auto">
          <a:xfrm flipH="1">
            <a:off x="6081461" y="2059098"/>
            <a:ext cx="1622996" cy="2064764"/>
          </a:xfrm>
          <a:custGeom>
            <a:avLst/>
            <a:gdLst>
              <a:gd name="T0" fmla="*/ 0 w 173"/>
              <a:gd name="T1" fmla="*/ 221 h 221"/>
              <a:gd name="T2" fmla="*/ 173 w 173"/>
              <a:gd name="T3" fmla="*/ 0 h 221"/>
              <a:gd name="T4" fmla="*/ 173 w 173"/>
              <a:gd name="T5" fmla="*/ 195 h 221"/>
              <a:gd name="T6" fmla="*/ 0 w 173"/>
              <a:gd name="T7" fmla="*/ 221 h 221"/>
            </a:gdLst>
            <a:ahLst/>
            <a:cxnLst>
              <a:cxn ang="0">
                <a:pos x="T0" y="T1"/>
              </a:cxn>
              <a:cxn ang="0">
                <a:pos x="T2" y="T3"/>
              </a:cxn>
              <a:cxn ang="0">
                <a:pos x="T4" y="T5"/>
              </a:cxn>
              <a:cxn ang="0">
                <a:pos x="T6" y="T7"/>
              </a:cxn>
            </a:cxnLst>
            <a:rect l="0" t="0" r="r" b="b"/>
            <a:pathLst>
              <a:path w="173" h="221">
                <a:moveTo>
                  <a:pt x="0" y="221"/>
                </a:moveTo>
                <a:cubicBezTo>
                  <a:pt x="0" y="111"/>
                  <a:pt x="82" y="0"/>
                  <a:pt x="173" y="0"/>
                </a:cubicBezTo>
                <a:cubicBezTo>
                  <a:pt x="173" y="195"/>
                  <a:pt x="173" y="195"/>
                  <a:pt x="173" y="195"/>
                </a:cubicBezTo>
                <a:lnTo>
                  <a:pt x="0" y="22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
          <p:cNvSpPr>
            <a:spLocks/>
          </p:cNvSpPr>
          <p:nvPr/>
        </p:nvSpPr>
        <p:spPr bwMode="auto">
          <a:xfrm flipH="1">
            <a:off x="6081461" y="2460215"/>
            <a:ext cx="1247645" cy="1607097"/>
          </a:xfrm>
          <a:custGeom>
            <a:avLst/>
            <a:gdLst>
              <a:gd name="T0" fmla="*/ 0 w 133"/>
              <a:gd name="T1" fmla="*/ 172 h 172"/>
              <a:gd name="T2" fmla="*/ 133 w 133"/>
              <a:gd name="T3" fmla="*/ 0 h 172"/>
              <a:gd name="T4" fmla="*/ 133 w 133"/>
              <a:gd name="T5" fmla="*/ 152 h 172"/>
              <a:gd name="T6" fmla="*/ 0 w 133"/>
              <a:gd name="T7" fmla="*/ 172 h 172"/>
            </a:gdLst>
            <a:ahLst/>
            <a:cxnLst>
              <a:cxn ang="0">
                <a:pos x="T0" y="T1"/>
              </a:cxn>
              <a:cxn ang="0">
                <a:pos x="T2" y="T3"/>
              </a:cxn>
              <a:cxn ang="0">
                <a:pos x="T4" y="T5"/>
              </a:cxn>
              <a:cxn ang="0">
                <a:pos x="T6" y="T7"/>
              </a:cxn>
            </a:cxnLst>
            <a:rect l="0" t="0" r="r" b="b"/>
            <a:pathLst>
              <a:path w="133" h="172">
                <a:moveTo>
                  <a:pt x="0" y="172"/>
                </a:moveTo>
                <a:cubicBezTo>
                  <a:pt x="0" y="87"/>
                  <a:pt x="63" y="0"/>
                  <a:pt x="133" y="0"/>
                </a:cubicBezTo>
                <a:cubicBezTo>
                  <a:pt x="133" y="152"/>
                  <a:pt x="133" y="152"/>
                  <a:pt x="133" y="152"/>
                </a:cubicBezTo>
                <a:lnTo>
                  <a:pt x="0" y="172"/>
                </a:lnTo>
                <a:close/>
              </a:path>
            </a:pathLst>
          </a:custGeom>
          <a:solidFill>
            <a:srgbClr val="3D5E73"/>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p:cNvSpPr>
          <p:nvPr/>
        </p:nvSpPr>
        <p:spPr bwMode="auto">
          <a:xfrm flipH="1">
            <a:off x="6081461" y="3272969"/>
            <a:ext cx="496943" cy="682556"/>
          </a:xfrm>
          <a:custGeom>
            <a:avLst/>
            <a:gdLst>
              <a:gd name="T0" fmla="*/ 0 w 53"/>
              <a:gd name="T1" fmla="*/ 73 h 73"/>
              <a:gd name="T2" fmla="*/ 53 w 53"/>
              <a:gd name="T3" fmla="*/ 0 h 73"/>
              <a:gd name="T4" fmla="*/ 53 w 53"/>
              <a:gd name="T5" fmla="*/ 65 h 73"/>
              <a:gd name="T6" fmla="*/ 0 w 53"/>
              <a:gd name="T7" fmla="*/ 73 h 73"/>
            </a:gdLst>
            <a:ahLst/>
            <a:cxnLst>
              <a:cxn ang="0">
                <a:pos x="T0" y="T1"/>
              </a:cxn>
              <a:cxn ang="0">
                <a:pos x="T2" y="T3"/>
              </a:cxn>
              <a:cxn ang="0">
                <a:pos x="T4" y="T5"/>
              </a:cxn>
              <a:cxn ang="0">
                <a:pos x="T6" y="T7"/>
              </a:cxn>
            </a:cxnLst>
            <a:rect l="0" t="0" r="r" b="b"/>
            <a:pathLst>
              <a:path w="53" h="73">
                <a:moveTo>
                  <a:pt x="0" y="73"/>
                </a:moveTo>
                <a:cubicBezTo>
                  <a:pt x="0" y="37"/>
                  <a:pt x="25" y="0"/>
                  <a:pt x="53" y="0"/>
                </a:cubicBezTo>
                <a:cubicBezTo>
                  <a:pt x="53" y="65"/>
                  <a:pt x="53" y="65"/>
                  <a:pt x="53" y="65"/>
                </a:cubicBezTo>
                <a:lnTo>
                  <a:pt x="0" y="73"/>
                </a:lnTo>
                <a:close/>
              </a:path>
            </a:pathLst>
          </a:custGeom>
          <a:solidFill>
            <a:srgbClr val="00EA00"/>
          </a:solidFill>
          <a:ln>
            <a:noFill/>
          </a:ln>
        </p:spPr>
        <p:txBody>
          <a:bodyPr vert="horz" wrap="square" lIns="91440" tIns="45720" rIns="91440" bIns="45720" numCol="1" anchor="t" anchorCtr="0" compatLnSpc="1">
            <a:prstTxWarp prst="textNoShape">
              <a:avLst/>
            </a:prstTxWarp>
          </a:bodyPr>
          <a:lstStyle/>
          <a:p>
            <a:endParaRPr lang="en-US">
              <a:solidFill>
                <a:srgbClr val="00CC00"/>
              </a:solidFill>
            </a:endParaRPr>
          </a:p>
        </p:txBody>
      </p:sp>
      <p:sp>
        <p:nvSpPr>
          <p:cNvPr id="49" name="Freeform 17"/>
          <p:cNvSpPr>
            <a:spLocks/>
          </p:cNvSpPr>
          <p:nvPr/>
        </p:nvSpPr>
        <p:spPr bwMode="auto">
          <a:xfrm flipH="1">
            <a:off x="4890647" y="2059098"/>
            <a:ext cx="1190814" cy="2148933"/>
          </a:xfrm>
          <a:custGeom>
            <a:avLst/>
            <a:gdLst>
              <a:gd name="T0" fmla="*/ 0 w 127"/>
              <a:gd name="T1" fmla="*/ 0 h 230"/>
              <a:gd name="T2" fmla="*/ 127 w 127"/>
              <a:gd name="T3" fmla="*/ 230 h 230"/>
              <a:gd name="T4" fmla="*/ 0 w 127"/>
              <a:gd name="T5" fmla="*/ 195 h 230"/>
              <a:gd name="T6" fmla="*/ 0 w 127"/>
              <a:gd name="T7" fmla="*/ 0 h 230"/>
            </a:gdLst>
            <a:ahLst/>
            <a:cxnLst>
              <a:cxn ang="0">
                <a:pos x="T0" y="T1"/>
              </a:cxn>
              <a:cxn ang="0">
                <a:pos x="T2" y="T3"/>
              </a:cxn>
              <a:cxn ang="0">
                <a:pos x="T4" y="T5"/>
              </a:cxn>
              <a:cxn ang="0">
                <a:pos x="T6" y="T7"/>
              </a:cxn>
            </a:cxnLst>
            <a:rect l="0" t="0" r="r" b="b"/>
            <a:pathLst>
              <a:path w="127" h="230">
                <a:moveTo>
                  <a:pt x="0" y="0"/>
                </a:moveTo>
                <a:cubicBezTo>
                  <a:pt x="67" y="0"/>
                  <a:pt x="127" y="120"/>
                  <a:pt x="127" y="230"/>
                </a:cubicBezTo>
                <a:cubicBezTo>
                  <a:pt x="0" y="195"/>
                  <a:pt x="0" y="195"/>
                  <a:pt x="0" y="195"/>
                </a:cubicBezTo>
                <a:lnTo>
                  <a:pt x="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8"/>
          <p:cNvSpPr>
            <a:spLocks/>
          </p:cNvSpPr>
          <p:nvPr/>
        </p:nvSpPr>
        <p:spPr bwMode="auto">
          <a:xfrm flipH="1">
            <a:off x="5162908" y="2460215"/>
            <a:ext cx="918553" cy="1672854"/>
          </a:xfrm>
          <a:custGeom>
            <a:avLst/>
            <a:gdLst>
              <a:gd name="T0" fmla="*/ 0 w 98"/>
              <a:gd name="T1" fmla="*/ 0 h 179"/>
              <a:gd name="T2" fmla="*/ 98 w 98"/>
              <a:gd name="T3" fmla="*/ 179 h 179"/>
              <a:gd name="T4" fmla="*/ 0 w 98"/>
              <a:gd name="T5" fmla="*/ 152 h 179"/>
              <a:gd name="T6" fmla="*/ 0 w 98"/>
              <a:gd name="T7" fmla="*/ 0 h 179"/>
            </a:gdLst>
            <a:ahLst/>
            <a:cxnLst>
              <a:cxn ang="0">
                <a:pos x="T0" y="T1"/>
              </a:cxn>
              <a:cxn ang="0">
                <a:pos x="T2" y="T3"/>
              </a:cxn>
              <a:cxn ang="0">
                <a:pos x="T4" y="T5"/>
              </a:cxn>
              <a:cxn ang="0">
                <a:pos x="T6" y="T7"/>
              </a:cxn>
            </a:cxnLst>
            <a:rect l="0" t="0" r="r" b="b"/>
            <a:pathLst>
              <a:path w="98" h="179">
                <a:moveTo>
                  <a:pt x="0" y="0"/>
                </a:moveTo>
                <a:cubicBezTo>
                  <a:pt x="52" y="0"/>
                  <a:pt x="98" y="94"/>
                  <a:pt x="98" y="179"/>
                </a:cubicBezTo>
                <a:cubicBezTo>
                  <a:pt x="0" y="152"/>
                  <a:pt x="0" y="152"/>
                  <a:pt x="0" y="152"/>
                </a:cubicBezTo>
                <a:lnTo>
                  <a:pt x="0"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20"/>
          <p:cNvSpPr>
            <a:spLocks/>
          </p:cNvSpPr>
          <p:nvPr/>
        </p:nvSpPr>
        <p:spPr bwMode="auto">
          <a:xfrm flipH="1">
            <a:off x="5725934" y="3272969"/>
            <a:ext cx="355526" cy="700968"/>
          </a:xfrm>
          <a:custGeom>
            <a:avLst/>
            <a:gdLst>
              <a:gd name="T0" fmla="*/ 0 w 38"/>
              <a:gd name="T1" fmla="*/ 0 h 75"/>
              <a:gd name="T2" fmla="*/ 38 w 38"/>
              <a:gd name="T3" fmla="*/ 75 h 75"/>
              <a:gd name="T4" fmla="*/ 0 w 38"/>
              <a:gd name="T5" fmla="*/ 65 h 75"/>
              <a:gd name="T6" fmla="*/ 0 w 38"/>
              <a:gd name="T7" fmla="*/ 0 h 75"/>
            </a:gdLst>
            <a:ahLst/>
            <a:cxnLst>
              <a:cxn ang="0">
                <a:pos x="T0" y="T1"/>
              </a:cxn>
              <a:cxn ang="0">
                <a:pos x="T2" y="T3"/>
              </a:cxn>
              <a:cxn ang="0">
                <a:pos x="T4" y="T5"/>
              </a:cxn>
              <a:cxn ang="0">
                <a:pos x="T6" y="T7"/>
              </a:cxn>
            </a:cxnLst>
            <a:rect l="0" t="0" r="r" b="b"/>
            <a:pathLst>
              <a:path w="38" h="75">
                <a:moveTo>
                  <a:pt x="0" y="0"/>
                </a:moveTo>
                <a:cubicBezTo>
                  <a:pt x="21" y="0"/>
                  <a:pt x="38" y="40"/>
                  <a:pt x="38" y="75"/>
                </a:cubicBezTo>
                <a:cubicBezTo>
                  <a:pt x="0" y="65"/>
                  <a:pt x="0" y="65"/>
                  <a:pt x="0" y="65"/>
                </a:cubicBezTo>
                <a:lnTo>
                  <a:pt x="0" y="0"/>
                </a:lnTo>
                <a:close/>
              </a:path>
            </a:pathLst>
          </a:custGeom>
          <a:solidFill>
            <a:srgbClr val="00CC00"/>
          </a:solidFill>
          <a:ln>
            <a:noFill/>
          </a:ln>
        </p:spPr>
        <p:txBody>
          <a:bodyPr vert="horz" wrap="square" lIns="91440" tIns="45720" rIns="91440" bIns="45720" numCol="1" anchor="t" anchorCtr="0" compatLnSpc="1">
            <a:prstTxWarp prst="textNoShape">
              <a:avLst/>
            </a:prstTxWarp>
          </a:bodyPr>
          <a:lstStyle/>
          <a:p>
            <a:endParaRPr lang="en-US">
              <a:solidFill>
                <a:srgbClr val="00CC00"/>
              </a:solidFill>
            </a:endParaRPr>
          </a:p>
        </p:txBody>
      </p:sp>
      <p:sp>
        <p:nvSpPr>
          <p:cNvPr id="28" name="Rectangle 1436"/>
          <p:cNvSpPr>
            <a:spLocks noChangeArrowheads="1"/>
          </p:cNvSpPr>
          <p:nvPr/>
        </p:nvSpPr>
        <p:spPr bwMode="auto">
          <a:xfrm>
            <a:off x="5805766" y="3430672"/>
            <a:ext cx="633370" cy="486672"/>
          </a:xfrm>
          <a:prstGeom prst="rect">
            <a:avLst/>
          </a:prstGeom>
          <a:extLst/>
        </p:spPr>
        <p:txBody>
          <a:bodyPr vert="horz" wrap="square" lIns="91440" tIns="45720" rIns="91440" bIns="45720" rtlCol="0">
            <a:spAutoFit/>
          </a:bodyPr>
          <a:lstStyle/>
          <a:p>
            <a:pPr algn="ctr">
              <a:lnSpc>
                <a:spcPts val="800"/>
              </a:lnSpc>
              <a:spcBef>
                <a:spcPts val="600"/>
              </a:spcBef>
              <a:spcAft>
                <a:spcPts val="600"/>
              </a:spcAft>
            </a:pPr>
            <a:r>
              <a:rPr lang="tr-TR" b="1" dirty="0" smtClean="0">
                <a:solidFill>
                  <a:schemeClr val="bg1">
                    <a:lumMod val="95000"/>
                  </a:schemeClr>
                </a:solidFill>
              </a:rPr>
              <a:t>İlk</a:t>
            </a:r>
          </a:p>
          <a:p>
            <a:pPr algn="ctr">
              <a:lnSpc>
                <a:spcPts val="800"/>
              </a:lnSpc>
              <a:spcBef>
                <a:spcPts val="600"/>
              </a:spcBef>
              <a:spcAft>
                <a:spcPts val="600"/>
              </a:spcAft>
            </a:pPr>
            <a:r>
              <a:rPr lang="tr-TR" b="1" dirty="0" smtClean="0">
                <a:solidFill>
                  <a:schemeClr val="bg1">
                    <a:lumMod val="95000"/>
                  </a:schemeClr>
                </a:solidFill>
              </a:rPr>
              <a:t>Orta</a:t>
            </a:r>
            <a:endParaRPr lang="en-US" b="1" dirty="0">
              <a:solidFill>
                <a:schemeClr val="bg1">
                  <a:lumMod val="95000"/>
                </a:schemeClr>
              </a:solidFill>
            </a:endParaRPr>
          </a:p>
        </p:txBody>
      </p:sp>
      <p:sp>
        <p:nvSpPr>
          <p:cNvPr id="29" name="Rectangle 1436"/>
          <p:cNvSpPr>
            <a:spLocks noChangeArrowheads="1"/>
          </p:cNvSpPr>
          <p:nvPr/>
        </p:nvSpPr>
        <p:spPr bwMode="auto">
          <a:xfrm>
            <a:off x="5479181" y="2788394"/>
            <a:ext cx="1418115" cy="486672"/>
          </a:xfrm>
          <a:prstGeom prst="rect">
            <a:avLst/>
          </a:prstGeom>
          <a:extLst/>
        </p:spPr>
        <p:txBody>
          <a:bodyPr vert="horz" wrap="square" lIns="91440" tIns="45720" rIns="91440" bIns="45720" rtlCol="0">
            <a:spAutoFit/>
          </a:bodyPr>
          <a:lstStyle/>
          <a:p>
            <a:pPr algn="ctr">
              <a:lnSpc>
                <a:spcPts val="800"/>
              </a:lnSpc>
              <a:spcBef>
                <a:spcPts val="600"/>
              </a:spcBef>
              <a:spcAft>
                <a:spcPts val="600"/>
              </a:spcAft>
            </a:pPr>
            <a:r>
              <a:rPr lang="tr-TR" b="1" dirty="0" smtClean="0">
                <a:solidFill>
                  <a:schemeClr val="bg1">
                    <a:lumMod val="95000"/>
                  </a:schemeClr>
                </a:solidFill>
              </a:rPr>
              <a:t>İmam</a:t>
            </a:r>
          </a:p>
          <a:p>
            <a:pPr algn="ctr">
              <a:lnSpc>
                <a:spcPts val="800"/>
              </a:lnSpc>
              <a:spcBef>
                <a:spcPts val="600"/>
              </a:spcBef>
              <a:spcAft>
                <a:spcPts val="600"/>
              </a:spcAft>
            </a:pPr>
            <a:r>
              <a:rPr lang="tr-TR" b="1" dirty="0" smtClean="0">
                <a:solidFill>
                  <a:schemeClr val="bg1">
                    <a:lumMod val="95000"/>
                  </a:schemeClr>
                </a:solidFill>
              </a:rPr>
              <a:t>Hatip</a:t>
            </a:r>
            <a:endParaRPr lang="en-US" b="1" dirty="0">
              <a:solidFill>
                <a:schemeClr val="bg1">
                  <a:lumMod val="95000"/>
                </a:schemeClr>
              </a:solidFill>
            </a:endParaRPr>
          </a:p>
        </p:txBody>
      </p:sp>
      <p:sp>
        <p:nvSpPr>
          <p:cNvPr id="36" name="Rectangle 1436"/>
          <p:cNvSpPr>
            <a:spLocks noChangeArrowheads="1"/>
          </p:cNvSpPr>
          <p:nvPr/>
        </p:nvSpPr>
        <p:spPr bwMode="auto">
          <a:xfrm>
            <a:off x="5451961" y="2198732"/>
            <a:ext cx="1418115" cy="230191"/>
          </a:xfrm>
          <a:prstGeom prst="rect">
            <a:avLst/>
          </a:prstGeom>
          <a:extLst/>
        </p:spPr>
        <p:txBody>
          <a:bodyPr vert="horz" wrap="square" lIns="91440" tIns="45720" rIns="91440" bIns="45720" rtlCol="0">
            <a:spAutoFit/>
          </a:bodyPr>
          <a:lstStyle/>
          <a:p>
            <a:pPr algn="ctr">
              <a:lnSpc>
                <a:spcPts val="800"/>
              </a:lnSpc>
              <a:spcBef>
                <a:spcPts val="600"/>
              </a:spcBef>
              <a:spcAft>
                <a:spcPts val="600"/>
              </a:spcAft>
            </a:pPr>
            <a:r>
              <a:rPr lang="tr-TR" b="1" dirty="0" smtClean="0">
                <a:solidFill>
                  <a:schemeClr val="bg1">
                    <a:lumMod val="95000"/>
                  </a:schemeClr>
                </a:solidFill>
              </a:rPr>
              <a:t>Lise </a:t>
            </a:r>
            <a:endParaRPr lang="en-US" b="1" dirty="0">
              <a:solidFill>
                <a:schemeClr val="bg1">
                  <a:lumMod val="95000"/>
                </a:schemeClr>
              </a:solidFill>
            </a:endParaRPr>
          </a:p>
        </p:txBody>
      </p:sp>
      <p:sp>
        <p:nvSpPr>
          <p:cNvPr id="37" name="Rectangle 1436"/>
          <p:cNvSpPr>
            <a:spLocks noChangeArrowheads="1"/>
          </p:cNvSpPr>
          <p:nvPr/>
        </p:nvSpPr>
        <p:spPr bwMode="auto">
          <a:xfrm>
            <a:off x="5072717" y="4313512"/>
            <a:ext cx="2046563" cy="923330"/>
          </a:xfrm>
          <a:prstGeom prst="rect">
            <a:avLst/>
          </a:prstGeom>
          <a:extLst/>
        </p:spPr>
        <p:txBody>
          <a:bodyPr vert="horz" wrap="square" lIns="91440" tIns="45720" rIns="91440" bIns="45720" rtlCol="0">
            <a:spAutoFit/>
          </a:bodyPr>
          <a:lstStyle/>
          <a:p>
            <a:pPr algn="ctr">
              <a:spcBef>
                <a:spcPts val="600"/>
              </a:spcBef>
              <a:spcAft>
                <a:spcPts val="600"/>
              </a:spcAft>
            </a:pPr>
            <a:r>
              <a:rPr lang="tr-TR" b="1" dirty="0" smtClean="0">
                <a:solidFill>
                  <a:schemeClr val="tx1">
                    <a:lumMod val="75000"/>
                    <a:lumOff val="25000"/>
                  </a:schemeClr>
                </a:solidFill>
              </a:rPr>
              <a:t>Değerlerimizin Kuşatıcılığında Zımni Müfredat</a:t>
            </a:r>
            <a:endParaRPr lang="en-US" b="1" dirty="0">
              <a:solidFill>
                <a:schemeClr val="tx1">
                  <a:lumMod val="75000"/>
                  <a:lumOff val="25000"/>
                </a:schemeClr>
              </a:solidFill>
            </a:endParaRPr>
          </a:p>
        </p:txBody>
      </p:sp>
      <p:sp>
        <p:nvSpPr>
          <p:cNvPr id="38" name="Metin kutusu 37"/>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40161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63700" y="1385809"/>
            <a:ext cx="9918700" cy="3370153"/>
          </a:xfrm>
          <a:prstGeom prst="rect">
            <a:avLst/>
          </a:prstGeom>
        </p:spPr>
        <p:txBody>
          <a:bodyPr wrap="square">
            <a:spAutoFit/>
          </a:bodyPr>
          <a:lstStyle/>
          <a:p>
            <a:pPr lvl="0">
              <a:lnSpc>
                <a:spcPts val="1800"/>
              </a:lnSpc>
              <a:spcAft>
                <a:spcPts val="600"/>
              </a:spcAft>
              <a:defRPr/>
            </a:pPr>
            <a:r>
              <a:rPr lang="tr-TR" sz="3000" b="1" dirty="0">
                <a:latin typeface="Calibri" panose="020F0502020204030204"/>
              </a:rPr>
              <a:t>Felsefe ve yaklaşımda değişiklikler yapıldı</a:t>
            </a:r>
            <a:r>
              <a:rPr lang="tr-TR" sz="3000" b="1" dirty="0" smtClean="0">
                <a:latin typeface="Calibri" panose="020F0502020204030204"/>
              </a:rPr>
              <a:t>.</a:t>
            </a:r>
          </a:p>
          <a:p>
            <a:pPr lvl="0">
              <a:lnSpc>
                <a:spcPts val="1800"/>
              </a:lnSpc>
              <a:spcAft>
                <a:spcPts val="600"/>
              </a:spcAft>
              <a:defRPr/>
            </a:pPr>
            <a:endParaRPr lang="tr-TR" sz="700" b="1" dirty="0">
              <a:latin typeface="Calibri" panose="020F0502020204030204"/>
            </a:endParaRPr>
          </a:p>
          <a:p>
            <a:pPr marL="342900" lvl="0" indent="-342900">
              <a:spcAft>
                <a:spcPts val="600"/>
              </a:spcAft>
              <a:buFont typeface="Wingdings" panose="05000000000000000000" pitchFamily="2" charset="2"/>
              <a:buChar char="§"/>
              <a:defRPr/>
            </a:pPr>
            <a:r>
              <a:rPr lang="tr-TR" sz="2400" dirty="0" smtClean="0">
                <a:latin typeface="Calibri" panose="020F0502020204030204"/>
              </a:rPr>
              <a:t>Değerler çerçevesinde, bir yaklaşım esas alındı.</a:t>
            </a:r>
          </a:p>
          <a:p>
            <a:pPr lvl="0">
              <a:spcAft>
                <a:spcPts val="600"/>
              </a:spcAft>
              <a:defRPr/>
            </a:pPr>
            <a:endParaRPr lang="tr-TR" sz="700" dirty="0">
              <a:latin typeface="Calibri" panose="020F0502020204030204"/>
            </a:endParaRPr>
          </a:p>
          <a:p>
            <a:pPr marL="342900" lvl="0" indent="-342900">
              <a:spcAft>
                <a:spcPts val="600"/>
              </a:spcAft>
              <a:buFont typeface="Wingdings" panose="05000000000000000000" pitchFamily="2" charset="2"/>
              <a:buChar char="§"/>
              <a:defRPr/>
            </a:pPr>
            <a:r>
              <a:rPr lang="tr-TR" sz="2400" dirty="0">
                <a:latin typeface="Calibri" panose="020F0502020204030204"/>
              </a:rPr>
              <a:t>Öğrencilere başka alanlara aktarılabilir ortak ve çekirdek yeterlilikleri ve becerileri kazandırmak bütün </a:t>
            </a:r>
            <a:r>
              <a:rPr lang="tr-TR" sz="2400" dirty="0" smtClean="0">
                <a:latin typeface="Calibri" panose="020F0502020204030204"/>
              </a:rPr>
              <a:t>programlar için odak oldu. Anadil</a:t>
            </a:r>
            <a:r>
              <a:rPr lang="tr-TR" sz="2400" dirty="0">
                <a:latin typeface="Calibri" panose="020F0502020204030204"/>
              </a:rPr>
              <a:t>, yabancı dil, teknoloji okur yazarlığı vb. yansıma ve görünme alanları programlarda dersin adına ve alanına bakılmaksızın (ve fakat dersle/alanla da irtibatlı ve bütünleşik olarak) yerleştirildi</a:t>
            </a:r>
            <a:r>
              <a:rPr lang="tr-TR" sz="2400" dirty="0" smtClean="0">
                <a:latin typeface="Calibri" panose="020F0502020204030204"/>
              </a:rPr>
              <a:t>.</a:t>
            </a:r>
          </a:p>
          <a:p>
            <a:pPr lvl="0">
              <a:spcAft>
                <a:spcPts val="600"/>
              </a:spcAft>
              <a:defRPr/>
            </a:pPr>
            <a:endParaRPr lang="tr-TR" sz="700" dirty="0">
              <a:latin typeface="Calibri" panose="020F0502020204030204"/>
            </a:endParaRPr>
          </a:p>
        </p:txBody>
      </p:sp>
      <p:sp>
        <p:nvSpPr>
          <p:cNvPr id="56"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1</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569813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törre template">
      <a:dk1>
        <a:srgbClr val="273339"/>
      </a:dk1>
      <a:lt1>
        <a:sysClr val="window" lastClr="FFFFFF"/>
      </a:lt1>
      <a:dk2>
        <a:srgbClr val="40515A"/>
      </a:dk2>
      <a:lt2>
        <a:srgbClr val="8C9CA6"/>
      </a:lt2>
      <a:accent1>
        <a:srgbClr val="0095CD"/>
      </a:accent1>
      <a:accent2>
        <a:srgbClr val="324D5E"/>
      </a:accent2>
      <a:accent3>
        <a:srgbClr val="F17C3F"/>
      </a:accent3>
      <a:accent4>
        <a:srgbClr val="7BB21B"/>
      </a:accent4>
      <a:accent5>
        <a:srgbClr val="814E7E"/>
      </a:accent5>
      <a:accent6>
        <a:srgbClr val="9D121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ADB9CA"/>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Större template">
      <a:dk1>
        <a:srgbClr val="273339"/>
      </a:dk1>
      <a:lt1>
        <a:sysClr val="window" lastClr="FFFFFF"/>
      </a:lt1>
      <a:dk2>
        <a:srgbClr val="40515A"/>
      </a:dk2>
      <a:lt2>
        <a:srgbClr val="8C9CA6"/>
      </a:lt2>
      <a:accent1>
        <a:srgbClr val="0095CD"/>
      </a:accent1>
      <a:accent2>
        <a:srgbClr val="324D5E"/>
      </a:accent2>
      <a:accent3>
        <a:srgbClr val="F17C3F"/>
      </a:accent3>
      <a:accent4>
        <a:srgbClr val="7BB21B"/>
      </a:accent4>
      <a:accent5>
        <a:srgbClr val="814E7E"/>
      </a:accent5>
      <a:accent6>
        <a:srgbClr val="9D121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34328</TotalTime>
  <Words>2980</Words>
  <Application>Microsoft Office PowerPoint</Application>
  <PresentationFormat>Geniş ekran</PresentationFormat>
  <Paragraphs>475</Paragraphs>
  <Slides>45</Slides>
  <Notes>45</Notes>
  <HiddenSlides>0</HiddenSlides>
  <MMClips>0</MMClips>
  <ScaleCrop>false</ScaleCrop>
  <HeadingPairs>
    <vt:vector size="6" baseType="variant">
      <vt:variant>
        <vt:lpstr>Kullanılan Yazı Tipleri</vt:lpstr>
      </vt:variant>
      <vt:variant>
        <vt:i4>8</vt:i4>
      </vt:variant>
      <vt:variant>
        <vt:lpstr>Tema</vt:lpstr>
      </vt:variant>
      <vt:variant>
        <vt:i4>4</vt:i4>
      </vt:variant>
      <vt:variant>
        <vt:lpstr>Slayt Başlıkları</vt:lpstr>
      </vt:variant>
      <vt:variant>
        <vt:i4>45</vt:i4>
      </vt:variant>
    </vt:vector>
  </HeadingPairs>
  <TitlesOfParts>
    <vt:vector size="57" baseType="lpstr">
      <vt:lpstr>Yu Mincho Light</vt:lpstr>
      <vt:lpstr>Arial</vt:lpstr>
      <vt:lpstr>Calibri</vt:lpstr>
      <vt:lpstr>Calibri Light</vt:lpstr>
      <vt:lpstr>Cambria</vt:lpstr>
      <vt:lpstr>FontAwesome</vt:lpstr>
      <vt:lpstr>Open Sans</vt:lpstr>
      <vt:lpstr>Wingdings</vt:lpstr>
      <vt:lpstr>Office Theme</vt:lpstr>
      <vt:lpstr>Blank</vt:lpstr>
      <vt:lpstr>TITLES</vt:lpstr>
      <vt:lpstr>1_Office Theme</vt:lpstr>
      <vt:lpstr>PowerPoint Sunusu</vt:lpstr>
      <vt:lpstr>#yarıniçinbugünden </vt:lpstr>
      <vt:lpstr>ANA HATLARIYLA SUNUMUN MUHTEVASI</vt:lpstr>
      <vt:lpstr>Müfredatlar Neden Yenilendi? YENİLEME GEREKÇELERİ</vt:lpstr>
      <vt:lpstr>Yenilenen Müfredatlarda Ne Yapıldı? YAPILAN ÇALIŞMALARDA ODAKLAR</vt:lpstr>
      <vt:lpstr>Müfredatlar Nasıl Yenilendi? ÇALIŞMA SÜRECİ</vt:lpstr>
      <vt:lpstr>MÜFREDATLARIN YENİLENME SÜRECİNE DAİR BAZI SAYILAR</vt:lpstr>
      <vt:lpstr>Çalışmalar Sonucunda  Hangi Müfredatlar Yenilendi? ÇIKTILAR</vt:lpstr>
      <vt:lpstr>Derslerden Örneklerle Öne Çıkan Yenilikler Nelerdir? DEĞİŞİKLİKLERDEN SATIRBAŞLARI</vt:lpstr>
      <vt:lpstr>Derslerden Örneklerle Öne Çıkan Yenilikler Nelerdir? DEĞİŞİKLİKLERDEN SATIRBAŞLARI</vt:lpstr>
      <vt:lpstr>Derslerden Örneklerle Öne Çıkan Yenilikler Nelerdir? DEĞİŞİKLİKLERDEN SATIRBAŞLARI</vt:lpstr>
      <vt:lpstr>Derslerden Örneklerle Öne Çıkan Yenilikler Nelerdir? DEĞİŞİKLİKLERDEN SATIRBAŞLARI</vt:lpstr>
      <vt:lpstr>Derslerden Örneklerle Öne Çıkan Yenilikler Nelerdir? DEĞİŞİKLİKLERDEN SATIRBAŞLARI</vt:lpstr>
      <vt:lpstr>2017-18 Eğitim Öğretim Yılında Süreç Nasıl Devam Edecek? YAPILAN HAZIRLIKLAR</vt:lpstr>
      <vt:lpstr>2018-2019’da Yeni Programlara Geçebilmek İçin… YAPILMASI GEREKEN HAZIRLIKLAR</vt:lpstr>
      <vt:lpstr>PowerPoint Sunusu</vt:lpstr>
      <vt:lpstr>Millî Eğitim Bakanlığı Tarafından Yenilenen Müfredatlar</vt:lpstr>
      <vt:lpstr>Millî Eğitim Bakanlığı Tarafından Yenilenen Müfredatlar</vt:lpstr>
      <vt:lpstr>Millî Eğitim Bakanlığı Tarafından Yenilenen Müfredatlar</vt:lpstr>
      <vt:lpstr>Millî Eğitim Bakanlığı Tarafından Yenilenen Müfredatlar</vt:lpstr>
      <vt:lpstr>Millî Eğitim Bakanlığı Tarafından Yenilenen Müfredatlar</vt:lpstr>
      <vt:lpstr>Millî Eğitim Bakanlığı Tarafından Yenilenen Müfredatlar</vt:lpstr>
      <vt:lpstr>Millî Eğitim Bakanlığı Tarafından Yenilenen Müfredatlar</vt:lpstr>
      <vt:lpstr>Millî Eğitim Bakanlığı Tarafından Yenilenen Müfredatlar</vt:lpstr>
      <vt:lpstr>Millî Eğitim Bakanlığı Tarafından Yenilenen Müfredatlar</vt:lpstr>
      <vt:lpstr>Müfredatlarla İlişkili Olarak Yapılan Çalışmalar Nasıl Devam Edecek?</vt:lpstr>
      <vt:lpstr>Müfredatlarla İlişkili Olarak Yapılan Çalışmalar Nasıl Devam Edecek?</vt:lpstr>
      <vt:lpstr>Müfredatlarla İlişkili Olarak Yapılan Çalışmalar Nasıl Devam Edecek?</vt:lpstr>
      <vt:lpstr>Yenilenen Müfredatlarda Değerler ve  Değerlere İlişkin Tutum ve Davranışlar (10 KÖK DEĞER)</vt:lpstr>
      <vt:lpstr>Yenilenen Müfredatlarda Değerler ve  Değerlere İlişkin Tutum ve Davranışlar</vt:lpstr>
      <vt:lpstr>Yenilenen Müfredatlarda Değerler ve  Değerlere İlişkin Tutum ve Davranışlar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2017-2018 Eylül Dönemi Mesleki Çalışmalar Süreci Müfredat Bilgilendirme Takvimi</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större - a multipurpose PowerPoint template</dc:title>
  <dc:creator>showeet.com</dc:creator>
  <dc:description>© Copyright Showeet.com</dc:description>
  <cp:lastModifiedBy>Ömer AKMANŞEN</cp:lastModifiedBy>
  <cp:revision>544</cp:revision>
  <dcterms:created xsi:type="dcterms:W3CDTF">2016-07-27T20:38:12Z</dcterms:created>
  <dcterms:modified xsi:type="dcterms:W3CDTF">2017-08-24T10:18:02Z</dcterms:modified>
  <cp:category>Templates</cp:category>
</cp:coreProperties>
</file>