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9" r:id="rId1"/>
  </p:sldMasterIdLst>
  <p:notesMasterIdLst>
    <p:notesMasterId r:id="rId18"/>
  </p:notesMasterIdLst>
  <p:sldIdLst>
    <p:sldId id="256" r:id="rId2"/>
    <p:sldId id="274" r:id="rId3"/>
    <p:sldId id="266" r:id="rId4"/>
    <p:sldId id="267" r:id="rId5"/>
    <p:sldId id="275" r:id="rId6"/>
    <p:sldId id="276" r:id="rId7"/>
    <p:sldId id="258" r:id="rId8"/>
    <p:sldId id="270" r:id="rId9"/>
    <p:sldId id="271" r:id="rId10"/>
    <p:sldId id="272" r:id="rId11"/>
    <p:sldId id="260" r:id="rId12"/>
    <p:sldId id="259" r:id="rId13"/>
    <p:sldId id="273" r:id="rId14"/>
    <p:sldId id="262" r:id="rId15"/>
    <p:sldId id="264" r:id="rId16"/>
    <p:sldId id="265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03C40B-F0E5-4149-B616-D9CCCB011D9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040D431-C3CF-48AE-B642-A68E9A6E1E68}">
      <dgm:prSet/>
      <dgm:spPr/>
      <dgm:t>
        <a:bodyPr/>
        <a:lstStyle/>
        <a:p>
          <a:pPr rtl="0"/>
          <a:r>
            <a:rPr lang="tr-TR" dirty="0" smtClean="0"/>
            <a:t>9.SINIF</a:t>
          </a:r>
        </a:p>
        <a:p>
          <a:r>
            <a:rPr lang="tr-TR" dirty="0" smtClean="0"/>
            <a:t>(ORTAK EĞİTİM) </a:t>
          </a:r>
          <a:endParaRPr lang="tr-TR" dirty="0"/>
        </a:p>
      </dgm:t>
    </dgm:pt>
    <dgm:pt modelId="{5490790D-16E8-4ED7-8612-09261C0659F8}" type="parTrans" cxnId="{48898C19-2455-444F-B83C-ADA6BA58EC16}">
      <dgm:prSet/>
      <dgm:spPr/>
      <dgm:t>
        <a:bodyPr/>
        <a:lstStyle/>
        <a:p>
          <a:endParaRPr lang="tr-TR"/>
        </a:p>
      </dgm:t>
    </dgm:pt>
    <dgm:pt modelId="{CBFC74E9-4ED9-4964-A61D-63F3D351E1A7}" type="sibTrans" cxnId="{48898C19-2455-444F-B83C-ADA6BA58EC16}">
      <dgm:prSet/>
      <dgm:spPr/>
      <dgm:t>
        <a:bodyPr/>
        <a:lstStyle/>
        <a:p>
          <a:endParaRPr lang="tr-TR"/>
        </a:p>
      </dgm:t>
    </dgm:pt>
    <dgm:pt modelId="{B623D9AC-6E8D-484A-B529-625196D58305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tr-TR" dirty="0" smtClean="0"/>
            <a:t>ANADOLU MESLEKPROGRAMI</a:t>
          </a:r>
          <a:endParaRPr lang="tr-TR" dirty="0"/>
        </a:p>
      </dgm:t>
    </dgm:pt>
    <dgm:pt modelId="{E2D37908-9406-4E1C-8CDF-7B28969F1CEC}" type="parTrans" cxnId="{4C031643-455A-4E71-AA03-DF2C11647E8E}">
      <dgm:prSet/>
      <dgm:spPr/>
      <dgm:t>
        <a:bodyPr/>
        <a:lstStyle/>
        <a:p>
          <a:endParaRPr lang="tr-TR"/>
        </a:p>
      </dgm:t>
    </dgm:pt>
    <dgm:pt modelId="{64D9B123-51F1-45F7-9764-07777E81EA6F}" type="sibTrans" cxnId="{4C031643-455A-4E71-AA03-DF2C11647E8E}">
      <dgm:prSet/>
      <dgm:spPr/>
      <dgm:t>
        <a:bodyPr/>
        <a:lstStyle/>
        <a:p>
          <a:endParaRPr lang="tr-TR"/>
        </a:p>
      </dgm:t>
    </dgm:pt>
    <dgm:pt modelId="{9581E01D-8224-4FA3-8A56-9B370CEBA2A1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tr-TR" dirty="0" smtClean="0"/>
            <a:t>ANADOLU TEKNİK PROGRAMI</a:t>
          </a:r>
          <a:endParaRPr lang="tr-TR" dirty="0"/>
        </a:p>
      </dgm:t>
    </dgm:pt>
    <dgm:pt modelId="{831B9BC1-DBC8-4AB2-9597-876CF5AF54ED}" type="parTrans" cxnId="{5635E173-0F41-4DF6-A3C4-DE14B9C7FDDD}">
      <dgm:prSet/>
      <dgm:spPr/>
      <dgm:t>
        <a:bodyPr/>
        <a:lstStyle/>
        <a:p>
          <a:endParaRPr lang="tr-TR"/>
        </a:p>
      </dgm:t>
    </dgm:pt>
    <dgm:pt modelId="{568219AD-CA6B-4E9B-B8C7-EC4276495EEA}" type="sibTrans" cxnId="{5635E173-0F41-4DF6-A3C4-DE14B9C7FDDD}">
      <dgm:prSet/>
      <dgm:spPr/>
      <dgm:t>
        <a:bodyPr/>
        <a:lstStyle/>
        <a:p>
          <a:endParaRPr lang="tr-TR"/>
        </a:p>
      </dgm:t>
    </dgm:pt>
    <dgm:pt modelId="{629CC454-CA18-4CE8-A7E4-2F0E22509737}" type="pres">
      <dgm:prSet presAssocID="{7003C40B-F0E5-4149-B616-D9CCCB011D9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412E105-BCF5-4DAB-A3F9-B4A71D76E8DF}" type="pres">
      <dgm:prSet presAssocID="{D040D431-C3CF-48AE-B642-A68E9A6E1E68}" presName="root1" presStyleCnt="0"/>
      <dgm:spPr/>
    </dgm:pt>
    <dgm:pt modelId="{2F01BECA-0BFD-4F96-A1B8-BA036AA7F078}" type="pres">
      <dgm:prSet presAssocID="{D040D431-C3CF-48AE-B642-A68E9A6E1E68}" presName="LevelOneTextNode" presStyleLbl="node0" presStyleIdx="0" presStyleCnt="3" custLinFactY="15898" custLinFactNeighborX="-66059" custLinFactNeighborY="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D42C196-D74A-422B-98BC-9B1E00CAE334}" type="pres">
      <dgm:prSet presAssocID="{D040D431-C3CF-48AE-B642-A68E9A6E1E68}" presName="level2hierChild" presStyleCnt="0"/>
      <dgm:spPr/>
    </dgm:pt>
    <dgm:pt modelId="{B3A8CFC2-60E2-46E6-9EC8-E4F74757D44A}" type="pres">
      <dgm:prSet presAssocID="{B623D9AC-6E8D-484A-B529-625196D58305}" presName="root1" presStyleCnt="0"/>
      <dgm:spPr/>
    </dgm:pt>
    <dgm:pt modelId="{EEA9A3FD-1CAC-45E0-8CD6-9AE6A4577331}" type="pres">
      <dgm:prSet presAssocID="{B623D9AC-6E8D-484A-B529-625196D58305}" presName="LevelOneTextNode" presStyleLbl="node0" presStyleIdx="1" presStyleCnt="3" custLinFactNeighborX="59910" custLinFactNeighborY="8303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DCA0FD6-52AC-4CBF-847F-FFA14E6E6B90}" type="pres">
      <dgm:prSet presAssocID="{B623D9AC-6E8D-484A-B529-625196D58305}" presName="level2hierChild" presStyleCnt="0"/>
      <dgm:spPr/>
    </dgm:pt>
    <dgm:pt modelId="{AFB35E2A-ABB5-4A3B-A5AC-05B3B4F782B8}" type="pres">
      <dgm:prSet presAssocID="{9581E01D-8224-4FA3-8A56-9B370CEBA2A1}" presName="root1" presStyleCnt="0"/>
      <dgm:spPr/>
    </dgm:pt>
    <dgm:pt modelId="{99A494EC-1094-4767-922A-15F1A75C615B}" type="pres">
      <dgm:prSet presAssocID="{9581E01D-8224-4FA3-8A56-9B370CEBA2A1}" presName="LevelOneTextNode" presStyleLbl="node0" presStyleIdx="2" presStyleCnt="3" custLinFactY="-77310" custLinFactNeighborX="59910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9FB6AEC-2E72-4448-A6F5-D369CAEDD586}" type="pres">
      <dgm:prSet presAssocID="{9581E01D-8224-4FA3-8A56-9B370CEBA2A1}" presName="level2hierChild" presStyleCnt="0"/>
      <dgm:spPr/>
    </dgm:pt>
  </dgm:ptLst>
  <dgm:cxnLst>
    <dgm:cxn modelId="{5635E173-0F41-4DF6-A3C4-DE14B9C7FDDD}" srcId="{7003C40B-F0E5-4149-B616-D9CCCB011D93}" destId="{9581E01D-8224-4FA3-8A56-9B370CEBA2A1}" srcOrd="2" destOrd="0" parTransId="{831B9BC1-DBC8-4AB2-9597-876CF5AF54ED}" sibTransId="{568219AD-CA6B-4E9B-B8C7-EC4276495EEA}"/>
    <dgm:cxn modelId="{447E4D2C-D30B-4DEE-8F70-40BD81738CB7}" type="presOf" srcId="{D040D431-C3CF-48AE-B642-A68E9A6E1E68}" destId="{2F01BECA-0BFD-4F96-A1B8-BA036AA7F078}" srcOrd="0" destOrd="0" presId="urn:microsoft.com/office/officeart/2005/8/layout/hierarchy2"/>
    <dgm:cxn modelId="{C8C8AB2A-C1A4-4886-A08A-3C950FBC7FBD}" type="presOf" srcId="{9581E01D-8224-4FA3-8A56-9B370CEBA2A1}" destId="{99A494EC-1094-4767-922A-15F1A75C615B}" srcOrd="0" destOrd="0" presId="urn:microsoft.com/office/officeart/2005/8/layout/hierarchy2"/>
    <dgm:cxn modelId="{4C031643-455A-4E71-AA03-DF2C11647E8E}" srcId="{7003C40B-F0E5-4149-B616-D9CCCB011D93}" destId="{B623D9AC-6E8D-484A-B529-625196D58305}" srcOrd="1" destOrd="0" parTransId="{E2D37908-9406-4E1C-8CDF-7B28969F1CEC}" sibTransId="{64D9B123-51F1-45F7-9764-07777E81EA6F}"/>
    <dgm:cxn modelId="{4976A9D9-E3DC-4774-AC91-9C61B9E03645}" type="presOf" srcId="{B623D9AC-6E8D-484A-B529-625196D58305}" destId="{EEA9A3FD-1CAC-45E0-8CD6-9AE6A4577331}" srcOrd="0" destOrd="0" presId="urn:microsoft.com/office/officeart/2005/8/layout/hierarchy2"/>
    <dgm:cxn modelId="{48898C19-2455-444F-B83C-ADA6BA58EC16}" srcId="{7003C40B-F0E5-4149-B616-D9CCCB011D93}" destId="{D040D431-C3CF-48AE-B642-A68E9A6E1E68}" srcOrd="0" destOrd="0" parTransId="{5490790D-16E8-4ED7-8612-09261C0659F8}" sibTransId="{CBFC74E9-4ED9-4964-A61D-63F3D351E1A7}"/>
    <dgm:cxn modelId="{B0495357-B4EB-48ED-A7D4-F05DDAB2781D}" type="presOf" srcId="{7003C40B-F0E5-4149-B616-D9CCCB011D93}" destId="{629CC454-CA18-4CE8-A7E4-2F0E22509737}" srcOrd="0" destOrd="0" presId="urn:microsoft.com/office/officeart/2005/8/layout/hierarchy2"/>
    <dgm:cxn modelId="{6BA35A1E-1E88-41B1-A693-474B31F5AE4E}" type="presParOf" srcId="{629CC454-CA18-4CE8-A7E4-2F0E22509737}" destId="{3412E105-BCF5-4DAB-A3F9-B4A71D76E8DF}" srcOrd="0" destOrd="0" presId="urn:microsoft.com/office/officeart/2005/8/layout/hierarchy2"/>
    <dgm:cxn modelId="{8A1A13CD-0BAF-4931-928B-E6218077A7FA}" type="presParOf" srcId="{3412E105-BCF5-4DAB-A3F9-B4A71D76E8DF}" destId="{2F01BECA-0BFD-4F96-A1B8-BA036AA7F078}" srcOrd="0" destOrd="0" presId="urn:microsoft.com/office/officeart/2005/8/layout/hierarchy2"/>
    <dgm:cxn modelId="{B6365A19-CA7B-412C-B5B8-8FF656262F72}" type="presParOf" srcId="{3412E105-BCF5-4DAB-A3F9-B4A71D76E8DF}" destId="{1D42C196-D74A-422B-98BC-9B1E00CAE334}" srcOrd="1" destOrd="0" presId="urn:microsoft.com/office/officeart/2005/8/layout/hierarchy2"/>
    <dgm:cxn modelId="{14BF85FB-92C6-446D-B476-886E420183CF}" type="presParOf" srcId="{629CC454-CA18-4CE8-A7E4-2F0E22509737}" destId="{B3A8CFC2-60E2-46E6-9EC8-E4F74757D44A}" srcOrd="1" destOrd="0" presId="urn:microsoft.com/office/officeart/2005/8/layout/hierarchy2"/>
    <dgm:cxn modelId="{737EBD04-74C1-4C37-9728-0F05753271D8}" type="presParOf" srcId="{B3A8CFC2-60E2-46E6-9EC8-E4F74757D44A}" destId="{EEA9A3FD-1CAC-45E0-8CD6-9AE6A4577331}" srcOrd="0" destOrd="0" presId="urn:microsoft.com/office/officeart/2005/8/layout/hierarchy2"/>
    <dgm:cxn modelId="{C89FE57B-38B1-448C-AFE3-C27D5D2BAC4D}" type="presParOf" srcId="{B3A8CFC2-60E2-46E6-9EC8-E4F74757D44A}" destId="{FDCA0FD6-52AC-4CBF-847F-FFA14E6E6B90}" srcOrd="1" destOrd="0" presId="urn:microsoft.com/office/officeart/2005/8/layout/hierarchy2"/>
    <dgm:cxn modelId="{9985BA84-2D43-4D9B-82C0-497C30761D0E}" type="presParOf" srcId="{629CC454-CA18-4CE8-A7E4-2F0E22509737}" destId="{AFB35E2A-ABB5-4A3B-A5AC-05B3B4F782B8}" srcOrd="2" destOrd="0" presId="urn:microsoft.com/office/officeart/2005/8/layout/hierarchy2"/>
    <dgm:cxn modelId="{0D09FFB8-FD42-4EC1-9D90-17A312F4EC31}" type="presParOf" srcId="{AFB35E2A-ABB5-4A3B-A5AC-05B3B4F782B8}" destId="{99A494EC-1094-4767-922A-15F1A75C615B}" srcOrd="0" destOrd="0" presId="urn:microsoft.com/office/officeart/2005/8/layout/hierarchy2"/>
    <dgm:cxn modelId="{2CC88E7D-9288-46FC-9C5B-90358DB9AD15}" type="presParOf" srcId="{AFB35E2A-ABB5-4A3B-A5AC-05B3B4F782B8}" destId="{C9FB6AEC-2E72-4448-A6F5-D369CAEDD58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03C40B-F0E5-4149-B616-D9CCCB011D9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040D431-C3CF-48AE-B642-A68E9A6E1E68}">
      <dgm:prSet/>
      <dgm:spPr/>
      <dgm:t>
        <a:bodyPr/>
        <a:lstStyle/>
        <a:p>
          <a:pPr rtl="0"/>
          <a:r>
            <a:rPr lang="tr-TR" dirty="0" smtClean="0"/>
            <a:t>9.SINIF</a:t>
          </a:r>
        </a:p>
        <a:p>
          <a:r>
            <a:rPr lang="tr-TR" dirty="0" smtClean="0"/>
            <a:t>(ORTAK EĞİTİM) </a:t>
          </a:r>
          <a:endParaRPr lang="tr-TR" dirty="0"/>
        </a:p>
      </dgm:t>
    </dgm:pt>
    <dgm:pt modelId="{5490790D-16E8-4ED7-8612-09261C0659F8}" type="parTrans" cxnId="{48898C19-2455-444F-B83C-ADA6BA58EC16}">
      <dgm:prSet/>
      <dgm:spPr/>
      <dgm:t>
        <a:bodyPr/>
        <a:lstStyle/>
        <a:p>
          <a:endParaRPr lang="tr-TR"/>
        </a:p>
      </dgm:t>
    </dgm:pt>
    <dgm:pt modelId="{CBFC74E9-4ED9-4964-A61D-63F3D351E1A7}" type="sibTrans" cxnId="{48898C19-2455-444F-B83C-ADA6BA58EC16}">
      <dgm:prSet/>
      <dgm:spPr/>
      <dgm:t>
        <a:bodyPr/>
        <a:lstStyle/>
        <a:p>
          <a:endParaRPr lang="tr-TR"/>
        </a:p>
      </dgm:t>
    </dgm:pt>
    <dgm:pt modelId="{B623D9AC-6E8D-484A-B529-625196D58305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tr-TR" dirty="0" smtClean="0"/>
            <a:t>ANADOLU MESLEKPROGRAMI</a:t>
          </a:r>
          <a:endParaRPr lang="tr-TR" dirty="0"/>
        </a:p>
      </dgm:t>
    </dgm:pt>
    <dgm:pt modelId="{E2D37908-9406-4E1C-8CDF-7B28969F1CEC}" type="parTrans" cxnId="{4C031643-455A-4E71-AA03-DF2C11647E8E}">
      <dgm:prSet/>
      <dgm:spPr/>
      <dgm:t>
        <a:bodyPr/>
        <a:lstStyle/>
        <a:p>
          <a:endParaRPr lang="tr-TR"/>
        </a:p>
      </dgm:t>
    </dgm:pt>
    <dgm:pt modelId="{64D9B123-51F1-45F7-9764-07777E81EA6F}" type="sibTrans" cxnId="{4C031643-455A-4E71-AA03-DF2C11647E8E}">
      <dgm:prSet/>
      <dgm:spPr/>
      <dgm:t>
        <a:bodyPr/>
        <a:lstStyle/>
        <a:p>
          <a:endParaRPr lang="tr-TR"/>
        </a:p>
      </dgm:t>
    </dgm:pt>
    <dgm:pt modelId="{9581E01D-8224-4FA3-8A56-9B370CEBA2A1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tr-TR" dirty="0" smtClean="0"/>
            <a:t>ANADOLU TEKNİK PROGRAMI</a:t>
          </a:r>
          <a:endParaRPr lang="tr-TR" dirty="0"/>
        </a:p>
      </dgm:t>
    </dgm:pt>
    <dgm:pt modelId="{831B9BC1-DBC8-4AB2-9597-876CF5AF54ED}" type="parTrans" cxnId="{5635E173-0F41-4DF6-A3C4-DE14B9C7FDDD}">
      <dgm:prSet/>
      <dgm:spPr/>
      <dgm:t>
        <a:bodyPr/>
        <a:lstStyle/>
        <a:p>
          <a:endParaRPr lang="tr-TR"/>
        </a:p>
      </dgm:t>
    </dgm:pt>
    <dgm:pt modelId="{568219AD-CA6B-4E9B-B8C7-EC4276495EEA}" type="sibTrans" cxnId="{5635E173-0F41-4DF6-A3C4-DE14B9C7FDDD}">
      <dgm:prSet/>
      <dgm:spPr/>
      <dgm:t>
        <a:bodyPr/>
        <a:lstStyle/>
        <a:p>
          <a:endParaRPr lang="tr-TR"/>
        </a:p>
      </dgm:t>
    </dgm:pt>
    <dgm:pt modelId="{629CC454-CA18-4CE8-A7E4-2F0E22509737}" type="pres">
      <dgm:prSet presAssocID="{7003C40B-F0E5-4149-B616-D9CCCB011D9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412E105-BCF5-4DAB-A3F9-B4A71D76E8DF}" type="pres">
      <dgm:prSet presAssocID="{D040D431-C3CF-48AE-B642-A68E9A6E1E68}" presName="root1" presStyleCnt="0"/>
      <dgm:spPr/>
    </dgm:pt>
    <dgm:pt modelId="{2F01BECA-0BFD-4F96-A1B8-BA036AA7F078}" type="pres">
      <dgm:prSet presAssocID="{D040D431-C3CF-48AE-B642-A68E9A6E1E68}" presName="LevelOneTextNode" presStyleLbl="node0" presStyleIdx="0" presStyleCnt="3" custLinFactY="15898" custLinFactNeighborX="-66059" custLinFactNeighborY="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D42C196-D74A-422B-98BC-9B1E00CAE334}" type="pres">
      <dgm:prSet presAssocID="{D040D431-C3CF-48AE-B642-A68E9A6E1E68}" presName="level2hierChild" presStyleCnt="0"/>
      <dgm:spPr/>
    </dgm:pt>
    <dgm:pt modelId="{B3A8CFC2-60E2-46E6-9EC8-E4F74757D44A}" type="pres">
      <dgm:prSet presAssocID="{B623D9AC-6E8D-484A-B529-625196D58305}" presName="root1" presStyleCnt="0"/>
      <dgm:spPr/>
    </dgm:pt>
    <dgm:pt modelId="{EEA9A3FD-1CAC-45E0-8CD6-9AE6A4577331}" type="pres">
      <dgm:prSet presAssocID="{B623D9AC-6E8D-484A-B529-625196D58305}" presName="LevelOneTextNode" presStyleLbl="node0" presStyleIdx="1" presStyleCnt="3" custLinFactNeighborX="59910" custLinFactNeighborY="8303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DCA0FD6-52AC-4CBF-847F-FFA14E6E6B90}" type="pres">
      <dgm:prSet presAssocID="{B623D9AC-6E8D-484A-B529-625196D58305}" presName="level2hierChild" presStyleCnt="0"/>
      <dgm:spPr/>
    </dgm:pt>
    <dgm:pt modelId="{AFB35E2A-ABB5-4A3B-A5AC-05B3B4F782B8}" type="pres">
      <dgm:prSet presAssocID="{9581E01D-8224-4FA3-8A56-9B370CEBA2A1}" presName="root1" presStyleCnt="0"/>
      <dgm:spPr/>
    </dgm:pt>
    <dgm:pt modelId="{99A494EC-1094-4767-922A-15F1A75C615B}" type="pres">
      <dgm:prSet presAssocID="{9581E01D-8224-4FA3-8A56-9B370CEBA2A1}" presName="LevelOneTextNode" presStyleLbl="node0" presStyleIdx="2" presStyleCnt="3" custLinFactY="-77310" custLinFactNeighborX="59910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9FB6AEC-2E72-4448-A6F5-D369CAEDD586}" type="pres">
      <dgm:prSet presAssocID="{9581E01D-8224-4FA3-8A56-9B370CEBA2A1}" presName="level2hierChild" presStyleCnt="0"/>
      <dgm:spPr/>
    </dgm:pt>
  </dgm:ptLst>
  <dgm:cxnLst>
    <dgm:cxn modelId="{5635E173-0F41-4DF6-A3C4-DE14B9C7FDDD}" srcId="{7003C40B-F0E5-4149-B616-D9CCCB011D93}" destId="{9581E01D-8224-4FA3-8A56-9B370CEBA2A1}" srcOrd="2" destOrd="0" parTransId="{831B9BC1-DBC8-4AB2-9597-876CF5AF54ED}" sibTransId="{568219AD-CA6B-4E9B-B8C7-EC4276495EEA}"/>
    <dgm:cxn modelId="{01C9593D-0D99-4D5C-A1CD-69530332FDE0}" type="presOf" srcId="{D040D431-C3CF-48AE-B642-A68E9A6E1E68}" destId="{2F01BECA-0BFD-4F96-A1B8-BA036AA7F078}" srcOrd="0" destOrd="0" presId="urn:microsoft.com/office/officeart/2005/8/layout/hierarchy2"/>
    <dgm:cxn modelId="{4C031643-455A-4E71-AA03-DF2C11647E8E}" srcId="{7003C40B-F0E5-4149-B616-D9CCCB011D93}" destId="{B623D9AC-6E8D-484A-B529-625196D58305}" srcOrd="1" destOrd="0" parTransId="{E2D37908-9406-4E1C-8CDF-7B28969F1CEC}" sibTransId="{64D9B123-51F1-45F7-9764-07777E81EA6F}"/>
    <dgm:cxn modelId="{F0097B89-879E-4A1F-ABA0-79151B87706A}" type="presOf" srcId="{7003C40B-F0E5-4149-B616-D9CCCB011D93}" destId="{629CC454-CA18-4CE8-A7E4-2F0E22509737}" srcOrd="0" destOrd="0" presId="urn:microsoft.com/office/officeart/2005/8/layout/hierarchy2"/>
    <dgm:cxn modelId="{BFF39555-6424-43C3-A221-D0B41A8F19B3}" type="presOf" srcId="{9581E01D-8224-4FA3-8A56-9B370CEBA2A1}" destId="{99A494EC-1094-4767-922A-15F1A75C615B}" srcOrd="0" destOrd="0" presId="urn:microsoft.com/office/officeart/2005/8/layout/hierarchy2"/>
    <dgm:cxn modelId="{48898C19-2455-444F-B83C-ADA6BA58EC16}" srcId="{7003C40B-F0E5-4149-B616-D9CCCB011D93}" destId="{D040D431-C3CF-48AE-B642-A68E9A6E1E68}" srcOrd="0" destOrd="0" parTransId="{5490790D-16E8-4ED7-8612-09261C0659F8}" sibTransId="{CBFC74E9-4ED9-4964-A61D-63F3D351E1A7}"/>
    <dgm:cxn modelId="{DF3EEF3A-D25E-4D4F-820B-79CB9F9209AB}" type="presOf" srcId="{B623D9AC-6E8D-484A-B529-625196D58305}" destId="{EEA9A3FD-1CAC-45E0-8CD6-9AE6A4577331}" srcOrd="0" destOrd="0" presId="urn:microsoft.com/office/officeart/2005/8/layout/hierarchy2"/>
    <dgm:cxn modelId="{D795DE13-8C06-4A38-9203-3578EDA03F14}" type="presParOf" srcId="{629CC454-CA18-4CE8-A7E4-2F0E22509737}" destId="{3412E105-BCF5-4DAB-A3F9-B4A71D76E8DF}" srcOrd="0" destOrd="0" presId="urn:microsoft.com/office/officeart/2005/8/layout/hierarchy2"/>
    <dgm:cxn modelId="{1E55F9E7-238D-4057-A441-BF4F79768ACC}" type="presParOf" srcId="{3412E105-BCF5-4DAB-A3F9-B4A71D76E8DF}" destId="{2F01BECA-0BFD-4F96-A1B8-BA036AA7F078}" srcOrd="0" destOrd="0" presId="urn:microsoft.com/office/officeart/2005/8/layout/hierarchy2"/>
    <dgm:cxn modelId="{F7003EB7-4354-4D12-BEC7-DBFF469F4977}" type="presParOf" srcId="{3412E105-BCF5-4DAB-A3F9-B4A71D76E8DF}" destId="{1D42C196-D74A-422B-98BC-9B1E00CAE334}" srcOrd="1" destOrd="0" presId="urn:microsoft.com/office/officeart/2005/8/layout/hierarchy2"/>
    <dgm:cxn modelId="{C13861D0-B42C-4506-B199-F401C028D580}" type="presParOf" srcId="{629CC454-CA18-4CE8-A7E4-2F0E22509737}" destId="{B3A8CFC2-60E2-46E6-9EC8-E4F74757D44A}" srcOrd="1" destOrd="0" presId="urn:microsoft.com/office/officeart/2005/8/layout/hierarchy2"/>
    <dgm:cxn modelId="{40383DE0-D500-483F-AFF8-9EAC16E98334}" type="presParOf" srcId="{B3A8CFC2-60E2-46E6-9EC8-E4F74757D44A}" destId="{EEA9A3FD-1CAC-45E0-8CD6-9AE6A4577331}" srcOrd="0" destOrd="0" presId="urn:microsoft.com/office/officeart/2005/8/layout/hierarchy2"/>
    <dgm:cxn modelId="{4D2A276D-619C-4CD3-9574-CFF3E717CA7B}" type="presParOf" srcId="{B3A8CFC2-60E2-46E6-9EC8-E4F74757D44A}" destId="{FDCA0FD6-52AC-4CBF-847F-FFA14E6E6B90}" srcOrd="1" destOrd="0" presId="urn:microsoft.com/office/officeart/2005/8/layout/hierarchy2"/>
    <dgm:cxn modelId="{AD891369-DE52-499E-B134-8F33E39C9D5A}" type="presParOf" srcId="{629CC454-CA18-4CE8-A7E4-2F0E22509737}" destId="{AFB35E2A-ABB5-4A3B-A5AC-05B3B4F782B8}" srcOrd="2" destOrd="0" presId="urn:microsoft.com/office/officeart/2005/8/layout/hierarchy2"/>
    <dgm:cxn modelId="{D2F2A67B-D920-4831-9DBA-2E9ACC9154AD}" type="presParOf" srcId="{AFB35E2A-ABB5-4A3B-A5AC-05B3B4F782B8}" destId="{99A494EC-1094-4767-922A-15F1A75C615B}" srcOrd="0" destOrd="0" presId="urn:microsoft.com/office/officeart/2005/8/layout/hierarchy2"/>
    <dgm:cxn modelId="{9C12DD73-6445-4A9C-AA8E-1D3CF959A72A}" type="presParOf" srcId="{AFB35E2A-ABB5-4A3B-A5AC-05B3B4F782B8}" destId="{C9FB6AEC-2E72-4448-A6F5-D369CAEDD58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3E8843-2886-4EBA-9B7A-D9B081EA63C4}" type="doc">
      <dgm:prSet loTypeId="urn:microsoft.com/office/officeart/2005/8/layout/chevron2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52892C3-5773-49C9-9D7D-BCFA036BD5EC}">
      <dgm:prSet phldrT="[Metin]"/>
      <dgm:spPr>
        <a:gradFill rotWithShape="0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20000"/>
                <a:lumOff val="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</a:gradFill>
      </dgm:spPr>
      <dgm:t>
        <a:bodyPr/>
        <a:lstStyle/>
        <a:p>
          <a:r>
            <a:rPr lang="tr-TR" dirty="0" smtClean="0"/>
            <a:t>9.SINIF</a:t>
          </a:r>
          <a:endParaRPr lang="tr-TR" dirty="0"/>
        </a:p>
      </dgm:t>
    </dgm:pt>
    <dgm:pt modelId="{3CFBB55F-0E66-4A61-A614-EFE1F2E4CEA3}" type="parTrans" cxnId="{2AA4E220-3734-4070-920E-33E75BEB2015}">
      <dgm:prSet/>
      <dgm:spPr/>
      <dgm:t>
        <a:bodyPr/>
        <a:lstStyle/>
        <a:p>
          <a:endParaRPr lang="tr-TR"/>
        </a:p>
      </dgm:t>
    </dgm:pt>
    <dgm:pt modelId="{07D06E42-29CC-4CB2-9730-E5EA46BD6368}" type="sibTrans" cxnId="{2AA4E220-3734-4070-920E-33E75BEB2015}">
      <dgm:prSet/>
      <dgm:spPr/>
      <dgm:t>
        <a:bodyPr/>
        <a:lstStyle/>
        <a:p>
          <a:endParaRPr lang="tr-TR"/>
        </a:p>
      </dgm:t>
    </dgm:pt>
    <dgm:pt modelId="{972AB2CF-BC19-4866-A2FB-22FF9E2C3143}">
      <dgm:prSet phldrT="[Metin]" custT="1"/>
      <dgm:spPr/>
      <dgm:t>
        <a:bodyPr/>
        <a:lstStyle/>
        <a:p>
          <a:r>
            <a:rPr lang="tr-TR" sz="2800" dirty="0" smtClean="0"/>
            <a:t> ORTAK EĞİTİM</a:t>
          </a:r>
          <a:endParaRPr lang="tr-TR" sz="2800" dirty="0"/>
        </a:p>
      </dgm:t>
    </dgm:pt>
    <dgm:pt modelId="{6954FBC4-7030-4DBC-9758-B9357F05124E}" type="parTrans" cxnId="{E4B218B4-29BA-4A81-80D0-2527E46D23DF}">
      <dgm:prSet/>
      <dgm:spPr/>
      <dgm:t>
        <a:bodyPr/>
        <a:lstStyle/>
        <a:p>
          <a:endParaRPr lang="tr-TR"/>
        </a:p>
      </dgm:t>
    </dgm:pt>
    <dgm:pt modelId="{507C7CFA-BD08-4FDC-BC0B-22D6A3BE91F2}" type="sibTrans" cxnId="{E4B218B4-29BA-4A81-80D0-2527E46D23DF}">
      <dgm:prSet/>
      <dgm:spPr/>
      <dgm:t>
        <a:bodyPr/>
        <a:lstStyle/>
        <a:p>
          <a:endParaRPr lang="tr-TR"/>
        </a:p>
      </dgm:t>
    </dgm:pt>
    <dgm:pt modelId="{0D1E0BCC-02AD-4E01-8E1D-7EC2239843E0}">
      <dgm:prSet phldrT="[Metin]"/>
      <dgm:spPr>
        <a:gradFill rotWithShape="0">
          <a:gsLst>
            <a:gs pos="0">
              <a:schemeClr val="accent1">
                <a:lumMod val="75000"/>
              </a:schemeClr>
            </a:gs>
            <a:gs pos="46000">
              <a:schemeClr val="accent1">
                <a:lumMod val="40000"/>
                <a:lumOff val="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</a:gradFill>
      </dgm:spPr>
      <dgm:t>
        <a:bodyPr/>
        <a:lstStyle/>
        <a:p>
          <a:r>
            <a:rPr lang="tr-TR" dirty="0" smtClean="0"/>
            <a:t>10.SINIF</a:t>
          </a:r>
          <a:endParaRPr lang="tr-TR" dirty="0"/>
        </a:p>
      </dgm:t>
    </dgm:pt>
    <dgm:pt modelId="{91C67753-D07A-4C0A-A803-465A87964D06}" type="parTrans" cxnId="{F77F5E83-FD26-4417-B433-B842B4D24BF8}">
      <dgm:prSet/>
      <dgm:spPr/>
      <dgm:t>
        <a:bodyPr/>
        <a:lstStyle/>
        <a:p>
          <a:endParaRPr lang="tr-TR"/>
        </a:p>
      </dgm:t>
    </dgm:pt>
    <dgm:pt modelId="{1D549A1F-ADC1-4D71-8BCB-D2B35910A83B}" type="sibTrans" cxnId="{F77F5E83-FD26-4417-B433-B842B4D24BF8}">
      <dgm:prSet/>
      <dgm:spPr/>
      <dgm:t>
        <a:bodyPr/>
        <a:lstStyle/>
        <a:p>
          <a:endParaRPr lang="tr-TR"/>
        </a:p>
      </dgm:t>
    </dgm:pt>
    <dgm:pt modelId="{C0E46011-7FC4-47ED-B0EA-D9BD0DF2B4AC}">
      <dgm:prSet phldrT="[Metin]" custT="1"/>
      <dgm:spPr/>
      <dgm:t>
        <a:bodyPr/>
        <a:lstStyle/>
        <a:p>
          <a:r>
            <a:rPr lang="tr-TR" sz="2800" dirty="0" smtClean="0"/>
            <a:t>MESLEK ALANI EĞİTİMİ</a:t>
          </a:r>
          <a:endParaRPr lang="tr-TR" sz="2800" dirty="0"/>
        </a:p>
      </dgm:t>
    </dgm:pt>
    <dgm:pt modelId="{7B1E836E-D8DA-498F-B377-80D5D6314E4A}" type="parTrans" cxnId="{26CA6A06-395A-49D8-A16C-BF4C410BF468}">
      <dgm:prSet/>
      <dgm:spPr/>
      <dgm:t>
        <a:bodyPr/>
        <a:lstStyle/>
        <a:p>
          <a:endParaRPr lang="tr-TR"/>
        </a:p>
      </dgm:t>
    </dgm:pt>
    <dgm:pt modelId="{8DE83266-36FB-47C6-AFA8-005DDDD5E6FA}" type="sibTrans" cxnId="{26CA6A06-395A-49D8-A16C-BF4C410BF468}">
      <dgm:prSet/>
      <dgm:spPr/>
      <dgm:t>
        <a:bodyPr/>
        <a:lstStyle/>
        <a:p>
          <a:endParaRPr lang="tr-TR"/>
        </a:p>
      </dgm:t>
    </dgm:pt>
    <dgm:pt modelId="{46CC3539-53B0-41AF-A5A5-19A8C240ED15}">
      <dgm:prSet phldrT="[Metin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lumMod val="60000"/>
                <a:lumOff val="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</a:gradFill>
      </dgm:spPr>
      <dgm:t>
        <a:bodyPr/>
        <a:lstStyle/>
        <a:p>
          <a:r>
            <a:rPr lang="tr-TR" dirty="0" smtClean="0"/>
            <a:t>11.SINIF</a:t>
          </a:r>
          <a:endParaRPr lang="tr-TR" dirty="0"/>
        </a:p>
      </dgm:t>
    </dgm:pt>
    <dgm:pt modelId="{4EFC7119-6333-4CAA-A1D6-7F46695AA705}" type="parTrans" cxnId="{3EF962BC-6439-4711-9B73-4D5315D4C64F}">
      <dgm:prSet/>
      <dgm:spPr/>
      <dgm:t>
        <a:bodyPr/>
        <a:lstStyle/>
        <a:p>
          <a:endParaRPr lang="tr-TR"/>
        </a:p>
      </dgm:t>
    </dgm:pt>
    <dgm:pt modelId="{6FB6A1FD-9387-40CD-8061-42FDFB916B57}" type="sibTrans" cxnId="{3EF962BC-6439-4711-9B73-4D5315D4C64F}">
      <dgm:prSet/>
      <dgm:spPr/>
      <dgm:t>
        <a:bodyPr/>
        <a:lstStyle/>
        <a:p>
          <a:endParaRPr lang="tr-TR"/>
        </a:p>
      </dgm:t>
    </dgm:pt>
    <dgm:pt modelId="{460DCE8E-8219-44A8-867F-2A97DA59E5BD}">
      <dgm:prSet phldrT="[Metin]" custT="1"/>
      <dgm:spPr/>
      <dgm:t>
        <a:bodyPr/>
        <a:lstStyle/>
        <a:p>
          <a:r>
            <a:rPr lang="tr-TR" sz="2800" dirty="0" smtClean="0"/>
            <a:t> DAL EĞİTİM</a:t>
          </a:r>
          <a:endParaRPr lang="tr-TR" sz="2800" dirty="0"/>
        </a:p>
      </dgm:t>
    </dgm:pt>
    <dgm:pt modelId="{A8B68553-896B-452A-BBDF-5CA598885746}" type="parTrans" cxnId="{1BF5E88E-9C29-4944-8A5A-52714E09A805}">
      <dgm:prSet/>
      <dgm:spPr/>
      <dgm:t>
        <a:bodyPr/>
        <a:lstStyle/>
        <a:p>
          <a:endParaRPr lang="tr-TR"/>
        </a:p>
      </dgm:t>
    </dgm:pt>
    <dgm:pt modelId="{8FF8F128-C268-4D64-9B5A-F1F7298F3A11}" type="sibTrans" cxnId="{1BF5E88E-9C29-4944-8A5A-52714E09A805}">
      <dgm:prSet/>
      <dgm:spPr/>
      <dgm:t>
        <a:bodyPr/>
        <a:lstStyle/>
        <a:p>
          <a:endParaRPr lang="tr-TR"/>
        </a:p>
      </dgm:t>
    </dgm:pt>
    <dgm:pt modelId="{9561874D-0C78-4931-AC25-68703C639E01}">
      <dgm:prSet phldrT="[Metin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</a:gradFill>
      </dgm:spPr>
      <dgm:t>
        <a:bodyPr/>
        <a:lstStyle/>
        <a:p>
          <a:r>
            <a:rPr lang="tr-TR" dirty="0" smtClean="0"/>
            <a:t>12.SINIF</a:t>
          </a:r>
          <a:endParaRPr lang="tr-TR" dirty="0"/>
        </a:p>
      </dgm:t>
    </dgm:pt>
    <dgm:pt modelId="{EE7F004B-8A78-4BDD-A0E1-1006C69E9776}" type="parTrans" cxnId="{8B7208BA-3633-412D-A8A8-1314AD13D103}">
      <dgm:prSet/>
      <dgm:spPr/>
      <dgm:t>
        <a:bodyPr/>
        <a:lstStyle/>
        <a:p>
          <a:endParaRPr lang="tr-TR"/>
        </a:p>
      </dgm:t>
    </dgm:pt>
    <dgm:pt modelId="{9C18EF09-A9A6-4DF2-BFF1-059C6CC4D1FF}" type="sibTrans" cxnId="{8B7208BA-3633-412D-A8A8-1314AD13D103}">
      <dgm:prSet/>
      <dgm:spPr/>
      <dgm:t>
        <a:bodyPr/>
        <a:lstStyle/>
        <a:p>
          <a:endParaRPr lang="tr-TR"/>
        </a:p>
      </dgm:t>
    </dgm:pt>
    <dgm:pt modelId="{A3E68FE8-0DB6-44E8-97ED-1EFA2F6E3A30}">
      <dgm:prSet phldrT="[Metin]" custT="1"/>
      <dgm:spPr/>
      <dgm:t>
        <a:bodyPr/>
        <a:lstStyle/>
        <a:p>
          <a:r>
            <a:rPr lang="tr-TR" sz="2800" dirty="0" smtClean="0"/>
            <a:t>İŞLETME </a:t>
          </a:r>
          <a:r>
            <a:rPr lang="tr-TR" sz="2800" dirty="0" smtClean="0"/>
            <a:t>EĞİTİMİ</a:t>
          </a:r>
          <a:endParaRPr lang="tr-TR" sz="2800" dirty="0"/>
        </a:p>
      </dgm:t>
    </dgm:pt>
    <dgm:pt modelId="{08E51199-54B1-4B7B-98FC-BC603C279F2B}" type="parTrans" cxnId="{5F8D107C-5F3E-4CDB-B3EB-E53BEDB4A204}">
      <dgm:prSet/>
      <dgm:spPr/>
      <dgm:t>
        <a:bodyPr/>
        <a:lstStyle/>
        <a:p>
          <a:endParaRPr lang="tr-TR"/>
        </a:p>
      </dgm:t>
    </dgm:pt>
    <dgm:pt modelId="{7C454A4A-0BDC-4802-A18D-EB7013CF835E}" type="sibTrans" cxnId="{5F8D107C-5F3E-4CDB-B3EB-E53BEDB4A204}">
      <dgm:prSet/>
      <dgm:spPr/>
      <dgm:t>
        <a:bodyPr/>
        <a:lstStyle/>
        <a:p>
          <a:endParaRPr lang="tr-TR"/>
        </a:p>
      </dgm:t>
    </dgm:pt>
    <dgm:pt modelId="{30181609-37F1-4558-A9F0-B481C86F0CB3}" type="pres">
      <dgm:prSet presAssocID="{F13E8843-2886-4EBA-9B7A-D9B081EA63C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E03AF27-00B6-4865-842F-469CCE6C7381}" type="pres">
      <dgm:prSet presAssocID="{552892C3-5773-49C9-9D7D-BCFA036BD5EC}" presName="composite" presStyleCnt="0"/>
      <dgm:spPr/>
    </dgm:pt>
    <dgm:pt modelId="{48A6601A-564E-4137-BA76-5E4FBD0F0383}" type="pres">
      <dgm:prSet presAssocID="{552892C3-5773-49C9-9D7D-BCFA036BD5E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37BBE9-5E3E-44E7-8A04-AE25ADA8833B}" type="pres">
      <dgm:prSet presAssocID="{552892C3-5773-49C9-9D7D-BCFA036BD5EC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C7A3CD6-6646-47EC-A4DF-E79DA65BC9DD}" type="pres">
      <dgm:prSet presAssocID="{07D06E42-29CC-4CB2-9730-E5EA46BD6368}" presName="sp" presStyleCnt="0"/>
      <dgm:spPr/>
    </dgm:pt>
    <dgm:pt modelId="{447BBF95-AF32-40FF-9639-EDAA47962ACC}" type="pres">
      <dgm:prSet presAssocID="{0D1E0BCC-02AD-4E01-8E1D-7EC2239843E0}" presName="composite" presStyleCnt="0"/>
      <dgm:spPr/>
    </dgm:pt>
    <dgm:pt modelId="{648AF8DB-2AB5-4786-BAC0-6F1B226079BC}" type="pres">
      <dgm:prSet presAssocID="{0D1E0BCC-02AD-4E01-8E1D-7EC2239843E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53844A-7154-411D-86FF-3A9C8E0F05FA}" type="pres">
      <dgm:prSet presAssocID="{0D1E0BCC-02AD-4E01-8E1D-7EC2239843E0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33E44C8-E05C-4CD6-9464-BD0C183C2955}" type="pres">
      <dgm:prSet presAssocID="{1D549A1F-ADC1-4D71-8BCB-D2B35910A83B}" presName="sp" presStyleCnt="0"/>
      <dgm:spPr/>
    </dgm:pt>
    <dgm:pt modelId="{9CE5DFC8-EC54-4076-94EC-A451B793273A}" type="pres">
      <dgm:prSet presAssocID="{46CC3539-53B0-41AF-A5A5-19A8C240ED15}" presName="composite" presStyleCnt="0"/>
      <dgm:spPr/>
    </dgm:pt>
    <dgm:pt modelId="{2D51BC52-6D28-4674-82BD-2A306B87955B}" type="pres">
      <dgm:prSet presAssocID="{46CC3539-53B0-41AF-A5A5-19A8C240ED1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E757201-2E9F-4E8D-A688-CFAC4C15527B}" type="pres">
      <dgm:prSet presAssocID="{46CC3539-53B0-41AF-A5A5-19A8C240ED15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D4CBCA2-DF4C-494F-A2BC-06D405B7AE40}" type="pres">
      <dgm:prSet presAssocID="{6FB6A1FD-9387-40CD-8061-42FDFB916B57}" presName="sp" presStyleCnt="0"/>
      <dgm:spPr/>
    </dgm:pt>
    <dgm:pt modelId="{2828DB41-5FC2-47A9-A2B1-ABDA2DEF76BF}" type="pres">
      <dgm:prSet presAssocID="{9561874D-0C78-4931-AC25-68703C639E01}" presName="composite" presStyleCnt="0"/>
      <dgm:spPr/>
    </dgm:pt>
    <dgm:pt modelId="{C93A7BA8-2B5E-4640-AC4E-5525D8ED9290}" type="pres">
      <dgm:prSet presAssocID="{9561874D-0C78-4931-AC25-68703C639E0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698642B-6881-4E4A-9E17-D51831922C41}" type="pres">
      <dgm:prSet presAssocID="{9561874D-0C78-4931-AC25-68703C639E0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EF962BC-6439-4711-9B73-4D5315D4C64F}" srcId="{F13E8843-2886-4EBA-9B7A-D9B081EA63C4}" destId="{46CC3539-53B0-41AF-A5A5-19A8C240ED15}" srcOrd="2" destOrd="0" parTransId="{4EFC7119-6333-4CAA-A1D6-7F46695AA705}" sibTransId="{6FB6A1FD-9387-40CD-8061-42FDFB916B57}"/>
    <dgm:cxn modelId="{E6ADE9E3-E4FB-459C-9854-830D28256BC4}" type="presOf" srcId="{F13E8843-2886-4EBA-9B7A-D9B081EA63C4}" destId="{30181609-37F1-4558-A9F0-B481C86F0CB3}" srcOrd="0" destOrd="0" presId="urn:microsoft.com/office/officeart/2005/8/layout/chevron2"/>
    <dgm:cxn modelId="{EAE55634-2383-41AA-AC23-0690526CA461}" type="presOf" srcId="{552892C3-5773-49C9-9D7D-BCFA036BD5EC}" destId="{48A6601A-564E-4137-BA76-5E4FBD0F0383}" srcOrd="0" destOrd="0" presId="urn:microsoft.com/office/officeart/2005/8/layout/chevron2"/>
    <dgm:cxn modelId="{1BF5E88E-9C29-4944-8A5A-52714E09A805}" srcId="{46CC3539-53B0-41AF-A5A5-19A8C240ED15}" destId="{460DCE8E-8219-44A8-867F-2A97DA59E5BD}" srcOrd="0" destOrd="0" parTransId="{A8B68553-896B-452A-BBDF-5CA598885746}" sibTransId="{8FF8F128-C268-4D64-9B5A-F1F7298F3A11}"/>
    <dgm:cxn modelId="{C6FA9C07-EAC8-4A6B-8E8A-0D711CA146E5}" type="presOf" srcId="{46CC3539-53B0-41AF-A5A5-19A8C240ED15}" destId="{2D51BC52-6D28-4674-82BD-2A306B87955B}" srcOrd="0" destOrd="0" presId="urn:microsoft.com/office/officeart/2005/8/layout/chevron2"/>
    <dgm:cxn modelId="{F77F5E83-FD26-4417-B433-B842B4D24BF8}" srcId="{F13E8843-2886-4EBA-9B7A-D9B081EA63C4}" destId="{0D1E0BCC-02AD-4E01-8E1D-7EC2239843E0}" srcOrd="1" destOrd="0" parTransId="{91C67753-D07A-4C0A-A803-465A87964D06}" sibTransId="{1D549A1F-ADC1-4D71-8BCB-D2B35910A83B}"/>
    <dgm:cxn modelId="{2AA4E220-3734-4070-920E-33E75BEB2015}" srcId="{F13E8843-2886-4EBA-9B7A-D9B081EA63C4}" destId="{552892C3-5773-49C9-9D7D-BCFA036BD5EC}" srcOrd="0" destOrd="0" parTransId="{3CFBB55F-0E66-4A61-A614-EFE1F2E4CEA3}" sibTransId="{07D06E42-29CC-4CB2-9730-E5EA46BD6368}"/>
    <dgm:cxn modelId="{E4B218B4-29BA-4A81-80D0-2527E46D23DF}" srcId="{552892C3-5773-49C9-9D7D-BCFA036BD5EC}" destId="{972AB2CF-BC19-4866-A2FB-22FF9E2C3143}" srcOrd="0" destOrd="0" parTransId="{6954FBC4-7030-4DBC-9758-B9357F05124E}" sibTransId="{507C7CFA-BD08-4FDC-BC0B-22D6A3BE91F2}"/>
    <dgm:cxn modelId="{26CA6A06-395A-49D8-A16C-BF4C410BF468}" srcId="{0D1E0BCC-02AD-4E01-8E1D-7EC2239843E0}" destId="{C0E46011-7FC4-47ED-B0EA-D9BD0DF2B4AC}" srcOrd="0" destOrd="0" parTransId="{7B1E836E-D8DA-498F-B377-80D5D6314E4A}" sibTransId="{8DE83266-36FB-47C6-AFA8-005DDDD5E6FA}"/>
    <dgm:cxn modelId="{5F1249C4-5CFF-4D17-B18A-4520DC0DA8A4}" type="presOf" srcId="{9561874D-0C78-4931-AC25-68703C639E01}" destId="{C93A7BA8-2B5E-4640-AC4E-5525D8ED9290}" srcOrd="0" destOrd="0" presId="urn:microsoft.com/office/officeart/2005/8/layout/chevron2"/>
    <dgm:cxn modelId="{C3CF89B1-5982-442F-8902-7750A1B2FA87}" type="presOf" srcId="{A3E68FE8-0DB6-44E8-97ED-1EFA2F6E3A30}" destId="{4698642B-6881-4E4A-9E17-D51831922C41}" srcOrd="0" destOrd="0" presId="urn:microsoft.com/office/officeart/2005/8/layout/chevron2"/>
    <dgm:cxn modelId="{EE649DEA-E38C-41B9-952E-48C8735947C3}" type="presOf" srcId="{460DCE8E-8219-44A8-867F-2A97DA59E5BD}" destId="{4E757201-2E9F-4E8D-A688-CFAC4C15527B}" srcOrd="0" destOrd="0" presId="urn:microsoft.com/office/officeart/2005/8/layout/chevron2"/>
    <dgm:cxn modelId="{8B7208BA-3633-412D-A8A8-1314AD13D103}" srcId="{F13E8843-2886-4EBA-9B7A-D9B081EA63C4}" destId="{9561874D-0C78-4931-AC25-68703C639E01}" srcOrd="3" destOrd="0" parTransId="{EE7F004B-8A78-4BDD-A0E1-1006C69E9776}" sibTransId="{9C18EF09-A9A6-4DF2-BFF1-059C6CC4D1FF}"/>
    <dgm:cxn modelId="{ABC728F3-7D9C-401D-B630-4A8C2B52D9AE}" type="presOf" srcId="{0D1E0BCC-02AD-4E01-8E1D-7EC2239843E0}" destId="{648AF8DB-2AB5-4786-BAC0-6F1B226079BC}" srcOrd="0" destOrd="0" presId="urn:microsoft.com/office/officeart/2005/8/layout/chevron2"/>
    <dgm:cxn modelId="{640D6112-0845-4E73-B7A1-FFB7B18497A1}" type="presOf" srcId="{C0E46011-7FC4-47ED-B0EA-D9BD0DF2B4AC}" destId="{6E53844A-7154-411D-86FF-3A9C8E0F05FA}" srcOrd="0" destOrd="0" presId="urn:microsoft.com/office/officeart/2005/8/layout/chevron2"/>
    <dgm:cxn modelId="{68968299-633C-479F-B479-4D77C83C940D}" type="presOf" srcId="{972AB2CF-BC19-4866-A2FB-22FF9E2C3143}" destId="{C737BBE9-5E3E-44E7-8A04-AE25ADA8833B}" srcOrd="0" destOrd="0" presId="urn:microsoft.com/office/officeart/2005/8/layout/chevron2"/>
    <dgm:cxn modelId="{5F8D107C-5F3E-4CDB-B3EB-E53BEDB4A204}" srcId="{9561874D-0C78-4931-AC25-68703C639E01}" destId="{A3E68FE8-0DB6-44E8-97ED-1EFA2F6E3A30}" srcOrd="0" destOrd="0" parTransId="{08E51199-54B1-4B7B-98FC-BC603C279F2B}" sibTransId="{7C454A4A-0BDC-4802-A18D-EB7013CF835E}"/>
    <dgm:cxn modelId="{758AE97D-6F7A-4345-AF1E-9454B91FEE84}" type="presParOf" srcId="{30181609-37F1-4558-A9F0-B481C86F0CB3}" destId="{AE03AF27-00B6-4865-842F-469CCE6C7381}" srcOrd="0" destOrd="0" presId="urn:microsoft.com/office/officeart/2005/8/layout/chevron2"/>
    <dgm:cxn modelId="{C5EE3EE3-1246-4523-B580-7B1B75189F18}" type="presParOf" srcId="{AE03AF27-00B6-4865-842F-469CCE6C7381}" destId="{48A6601A-564E-4137-BA76-5E4FBD0F0383}" srcOrd="0" destOrd="0" presId="urn:microsoft.com/office/officeart/2005/8/layout/chevron2"/>
    <dgm:cxn modelId="{30D1B7F3-CBE1-4136-B33F-CA152D0BFF88}" type="presParOf" srcId="{AE03AF27-00B6-4865-842F-469CCE6C7381}" destId="{C737BBE9-5E3E-44E7-8A04-AE25ADA8833B}" srcOrd="1" destOrd="0" presId="urn:microsoft.com/office/officeart/2005/8/layout/chevron2"/>
    <dgm:cxn modelId="{8097BF46-9D09-4016-BC92-FE00BDF4E04E}" type="presParOf" srcId="{30181609-37F1-4558-A9F0-B481C86F0CB3}" destId="{1C7A3CD6-6646-47EC-A4DF-E79DA65BC9DD}" srcOrd="1" destOrd="0" presId="urn:microsoft.com/office/officeart/2005/8/layout/chevron2"/>
    <dgm:cxn modelId="{4554F678-F781-4D41-B9DD-2ED764F72A2D}" type="presParOf" srcId="{30181609-37F1-4558-A9F0-B481C86F0CB3}" destId="{447BBF95-AF32-40FF-9639-EDAA47962ACC}" srcOrd="2" destOrd="0" presId="urn:microsoft.com/office/officeart/2005/8/layout/chevron2"/>
    <dgm:cxn modelId="{F17AA24B-9DB1-435C-ADCA-6B2F78C8A57F}" type="presParOf" srcId="{447BBF95-AF32-40FF-9639-EDAA47962ACC}" destId="{648AF8DB-2AB5-4786-BAC0-6F1B226079BC}" srcOrd="0" destOrd="0" presId="urn:microsoft.com/office/officeart/2005/8/layout/chevron2"/>
    <dgm:cxn modelId="{4061E234-FA09-49F1-857D-A618CF6A0C65}" type="presParOf" srcId="{447BBF95-AF32-40FF-9639-EDAA47962ACC}" destId="{6E53844A-7154-411D-86FF-3A9C8E0F05FA}" srcOrd="1" destOrd="0" presId="urn:microsoft.com/office/officeart/2005/8/layout/chevron2"/>
    <dgm:cxn modelId="{9B98AD75-3A0E-49F7-A5A4-902655D3E158}" type="presParOf" srcId="{30181609-37F1-4558-A9F0-B481C86F0CB3}" destId="{133E44C8-E05C-4CD6-9464-BD0C183C2955}" srcOrd="3" destOrd="0" presId="urn:microsoft.com/office/officeart/2005/8/layout/chevron2"/>
    <dgm:cxn modelId="{706A193E-066A-42E7-89AE-3FDA6E9E54A7}" type="presParOf" srcId="{30181609-37F1-4558-A9F0-B481C86F0CB3}" destId="{9CE5DFC8-EC54-4076-94EC-A451B793273A}" srcOrd="4" destOrd="0" presId="urn:microsoft.com/office/officeart/2005/8/layout/chevron2"/>
    <dgm:cxn modelId="{B93DCF0E-811E-4874-88E9-89007BB0D1D4}" type="presParOf" srcId="{9CE5DFC8-EC54-4076-94EC-A451B793273A}" destId="{2D51BC52-6D28-4674-82BD-2A306B87955B}" srcOrd="0" destOrd="0" presId="urn:microsoft.com/office/officeart/2005/8/layout/chevron2"/>
    <dgm:cxn modelId="{F0ECB6C6-429A-4BEF-B090-3BCD2DAAD1E9}" type="presParOf" srcId="{9CE5DFC8-EC54-4076-94EC-A451B793273A}" destId="{4E757201-2E9F-4E8D-A688-CFAC4C15527B}" srcOrd="1" destOrd="0" presId="urn:microsoft.com/office/officeart/2005/8/layout/chevron2"/>
    <dgm:cxn modelId="{648AA826-6EA0-4945-A3A0-AC8D77F5292A}" type="presParOf" srcId="{30181609-37F1-4558-A9F0-B481C86F0CB3}" destId="{9D4CBCA2-DF4C-494F-A2BC-06D405B7AE40}" srcOrd="5" destOrd="0" presId="urn:microsoft.com/office/officeart/2005/8/layout/chevron2"/>
    <dgm:cxn modelId="{1704A831-C0AA-43B9-9067-22C151ACE3B3}" type="presParOf" srcId="{30181609-37F1-4558-A9F0-B481C86F0CB3}" destId="{2828DB41-5FC2-47A9-A2B1-ABDA2DEF76BF}" srcOrd="6" destOrd="0" presId="urn:microsoft.com/office/officeart/2005/8/layout/chevron2"/>
    <dgm:cxn modelId="{5D1CDD61-B5EF-48AC-AEC2-86AABD9D4CE3}" type="presParOf" srcId="{2828DB41-5FC2-47A9-A2B1-ABDA2DEF76BF}" destId="{C93A7BA8-2B5E-4640-AC4E-5525D8ED9290}" srcOrd="0" destOrd="0" presId="urn:microsoft.com/office/officeart/2005/8/layout/chevron2"/>
    <dgm:cxn modelId="{5177BB4C-22F3-4848-ABE8-2BED59EEBC2B}" type="presParOf" srcId="{2828DB41-5FC2-47A9-A2B1-ABDA2DEF76BF}" destId="{4698642B-6881-4E4A-9E17-D51831922C4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01BECA-0BFD-4F96-A1B8-BA036AA7F078}">
      <dsp:nvSpPr>
        <dsp:cNvPr id="0" name=""/>
        <dsp:cNvSpPr/>
      </dsp:nvSpPr>
      <dsp:spPr>
        <a:xfrm>
          <a:off x="307039" y="962606"/>
          <a:ext cx="1658818" cy="8294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9.SINIF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(ORTAK EĞİTİM) </a:t>
          </a:r>
          <a:endParaRPr lang="tr-TR" sz="1300" kern="1200" dirty="0"/>
        </a:p>
      </dsp:txBody>
      <dsp:txXfrm>
        <a:off x="307039" y="962606"/>
        <a:ext cx="1658818" cy="829409"/>
      </dsp:txXfrm>
    </dsp:sp>
    <dsp:sp modelId="{EEA9A3FD-1CAC-45E0-8CD6-9AE6A4577331}">
      <dsp:nvSpPr>
        <dsp:cNvPr id="0" name=""/>
        <dsp:cNvSpPr/>
      </dsp:nvSpPr>
      <dsp:spPr>
        <a:xfrm>
          <a:off x="2396636" y="1643833"/>
          <a:ext cx="1658818" cy="82940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ANADOLU MESLEKPROGRAMI</a:t>
          </a:r>
          <a:endParaRPr lang="tr-TR" sz="1300" kern="1200" dirty="0"/>
        </a:p>
      </dsp:txBody>
      <dsp:txXfrm>
        <a:off x="2396636" y="1643833"/>
        <a:ext cx="1658818" cy="829409"/>
      </dsp:txXfrm>
    </dsp:sp>
    <dsp:sp modelId="{99A494EC-1094-4767-922A-15F1A75C615B}">
      <dsp:nvSpPr>
        <dsp:cNvPr id="0" name=""/>
        <dsp:cNvSpPr/>
      </dsp:nvSpPr>
      <dsp:spPr>
        <a:xfrm>
          <a:off x="2396636" y="438353"/>
          <a:ext cx="1658818" cy="829409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ANADOLU TEKNİK PROGRAMI</a:t>
          </a:r>
          <a:endParaRPr lang="tr-TR" sz="1300" kern="1200" dirty="0"/>
        </a:p>
      </dsp:txBody>
      <dsp:txXfrm>
        <a:off x="2396636" y="438353"/>
        <a:ext cx="1658818" cy="8294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01BECA-0BFD-4F96-A1B8-BA036AA7F078}">
      <dsp:nvSpPr>
        <dsp:cNvPr id="0" name=""/>
        <dsp:cNvSpPr/>
      </dsp:nvSpPr>
      <dsp:spPr>
        <a:xfrm>
          <a:off x="360044" y="936104"/>
          <a:ext cx="1613147" cy="80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9.SINIF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(ORTAK EĞİTİM) </a:t>
          </a:r>
          <a:endParaRPr lang="tr-TR" sz="1300" kern="1200" dirty="0"/>
        </a:p>
      </dsp:txBody>
      <dsp:txXfrm>
        <a:off x="360044" y="936104"/>
        <a:ext cx="1613147" cy="806573"/>
      </dsp:txXfrm>
    </dsp:sp>
    <dsp:sp modelId="{EEA9A3FD-1CAC-45E0-8CD6-9AE6A4577331}">
      <dsp:nvSpPr>
        <dsp:cNvPr id="0" name=""/>
        <dsp:cNvSpPr/>
      </dsp:nvSpPr>
      <dsp:spPr>
        <a:xfrm>
          <a:off x="2392110" y="1598575"/>
          <a:ext cx="1613147" cy="80657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ANADOLU MESLEKPROGRAMI</a:t>
          </a:r>
          <a:endParaRPr lang="tr-TR" sz="1300" kern="1200" dirty="0"/>
        </a:p>
      </dsp:txBody>
      <dsp:txXfrm>
        <a:off x="2392110" y="1598575"/>
        <a:ext cx="1613147" cy="806573"/>
      </dsp:txXfrm>
    </dsp:sp>
    <dsp:sp modelId="{99A494EC-1094-4767-922A-15F1A75C615B}">
      <dsp:nvSpPr>
        <dsp:cNvPr id="0" name=""/>
        <dsp:cNvSpPr/>
      </dsp:nvSpPr>
      <dsp:spPr>
        <a:xfrm>
          <a:off x="2392110" y="426284"/>
          <a:ext cx="1613147" cy="806573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ANADOLU TEKNİK PROGRAMI</a:t>
          </a:r>
          <a:endParaRPr lang="tr-TR" sz="1300" kern="1200" dirty="0"/>
        </a:p>
      </dsp:txBody>
      <dsp:txXfrm>
        <a:off x="2392110" y="426284"/>
        <a:ext cx="1613147" cy="80657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A6601A-564E-4137-BA76-5E4FBD0F0383}">
      <dsp:nvSpPr>
        <dsp:cNvPr id="0" name=""/>
        <dsp:cNvSpPr/>
      </dsp:nvSpPr>
      <dsp:spPr>
        <a:xfrm rot="5400000">
          <a:off x="-170166" y="172539"/>
          <a:ext cx="1134445" cy="794112"/>
        </a:xfrm>
        <a:prstGeom prst="chevron">
          <a:avLst/>
        </a:prstGeom>
        <a:gradFill rotWithShape="0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20000"/>
                <a:lumOff val="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9.SINIF</a:t>
          </a:r>
          <a:endParaRPr lang="tr-TR" sz="1700" kern="1200" dirty="0"/>
        </a:p>
      </dsp:txBody>
      <dsp:txXfrm rot="5400000">
        <a:off x="-170166" y="172539"/>
        <a:ext cx="1134445" cy="794112"/>
      </dsp:txXfrm>
    </dsp:sp>
    <dsp:sp modelId="{C737BBE9-5E3E-44E7-8A04-AE25ADA8833B}">
      <dsp:nvSpPr>
        <dsp:cNvPr id="0" name=""/>
        <dsp:cNvSpPr/>
      </dsp:nvSpPr>
      <dsp:spPr>
        <a:xfrm rot="5400000">
          <a:off x="2985861" y="-2189376"/>
          <a:ext cx="737389" cy="51208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 ORTAK EĞİTİM</a:t>
          </a:r>
          <a:endParaRPr lang="tr-TR" sz="2800" kern="1200" dirty="0"/>
        </a:p>
      </dsp:txBody>
      <dsp:txXfrm rot="5400000">
        <a:off x="2985861" y="-2189376"/>
        <a:ext cx="737389" cy="5120887"/>
      </dsp:txXfrm>
    </dsp:sp>
    <dsp:sp modelId="{648AF8DB-2AB5-4786-BAC0-6F1B226079BC}">
      <dsp:nvSpPr>
        <dsp:cNvPr id="0" name=""/>
        <dsp:cNvSpPr/>
      </dsp:nvSpPr>
      <dsp:spPr>
        <a:xfrm rot="5400000">
          <a:off x="-170166" y="1158679"/>
          <a:ext cx="1134445" cy="794112"/>
        </a:xfrm>
        <a:prstGeom prst="chevron">
          <a:avLst/>
        </a:prstGeom>
        <a:gradFill rotWithShape="0">
          <a:gsLst>
            <a:gs pos="0">
              <a:schemeClr val="accent1">
                <a:lumMod val="75000"/>
              </a:schemeClr>
            </a:gs>
            <a:gs pos="46000">
              <a:schemeClr val="accent1">
                <a:lumMod val="40000"/>
                <a:lumOff val="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10.SINIF</a:t>
          </a:r>
          <a:endParaRPr lang="tr-TR" sz="1700" kern="1200" dirty="0"/>
        </a:p>
      </dsp:txBody>
      <dsp:txXfrm rot="5400000">
        <a:off x="-170166" y="1158679"/>
        <a:ext cx="1134445" cy="794112"/>
      </dsp:txXfrm>
    </dsp:sp>
    <dsp:sp modelId="{6E53844A-7154-411D-86FF-3A9C8E0F05FA}">
      <dsp:nvSpPr>
        <dsp:cNvPr id="0" name=""/>
        <dsp:cNvSpPr/>
      </dsp:nvSpPr>
      <dsp:spPr>
        <a:xfrm rot="5400000">
          <a:off x="2985861" y="-1203236"/>
          <a:ext cx="737389" cy="51208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MESLEK ALANI EĞİTİMİ</a:t>
          </a:r>
          <a:endParaRPr lang="tr-TR" sz="2800" kern="1200" dirty="0"/>
        </a:p>
      </dsp:txBody>
      <dsp:txXfrm rot="5400000">
        <a:off x="2985861" y="-1203236"/>
        <a:ext cx="737389" cy="5120887"/>
      </dsp:txXfrm>
    </dsp:sp>
    <dsp:sp modelId="{2D51BC52-6D28-4674-82BD-2A306B87955B}">
      <dsp:nvSpPr>
        <dsp:cNvPr id="0" name=""/>
        <dsp:cNvSpPr/>
      </dsp:nvSpPr>
      <dsp:spPr>
        <a:xfrm rot="5400000">
          <a:off x="-170166" y="2144818"/>
          <a:ext cx="1134445" cy="794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lumMod val="60000"/>
                <a:lumOff val="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11.SINIF</a:t>
          </a:r>
          <a:endParaRPr lang="tr-TR" sz="1700" kern="1200" dirty="0"/>
        </a:p>
      </dsp:txBody>
      <dsp:txXfrm rot="5400000">
        <a:off x="-170166" y="2144818"/>
        <a:ext cx="1134445" cy="794112"/>
      </dsp:txXfrm>
    </dsp:sp>
    <dsp:sp modelId="{4E757201-2E9F-4E8D-A688-CFAC4C15527B}">
      <dsp:nvSpPr>
        <dsp:cNvPr id="0" name=""/>
        <dsp:cNvSpPr/>
      </dsp:nvSpPr>
      <dsp:spPr>
        <a:xfrm rot="5400000">
          <a:off x="2985861" y="-217097"/>
          <a:ext cx="737389" cy="51208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 DAL EĞİTİM</a:t>
          </a:r>
          <a:endParaRPr lang="tr-TR" sz="2800" kern="1200" dirty="0"/>
        </a:p>
      </dsp:txBody>
      <dsp:txXfrm rot="5400000">
        <a:off x="2985861" y="-217097"/>
        <a:ext cx="737389" cy="5120887"/>
      </dsp:txXfrm>
    </dsp:sp>
    <dsp:sp modelId="{C93A7BA8-2B5E-4640-AC4E-5525D8ED9290}">
      <dsp:nvSpPr>
        <dsp:cNvPr id="0" name=""/>
        <dsp:cNvSpPr/>
      </dsp:nvSpPr>
      <dsp:spPr>
        <a:xfrm rot="5400000">
          <a:off x="-170166" y="3130958"/>
          <a:ext cx="1134445" cy="794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12.SINIF</a:t>
          </a:r>
          <a:endParaRPr lang="tr-TR" sz="1700" kern="1200" dirty="0"/>
        </a:p>
      </dsp:txBody>
      <dsp:txXfrm rot="5400000">
        <a:off x="-170166" y="3130958"/>
        <a:ext cx="1134445" cy="794112"/>
      </dsp:txXfrm>
    </dsp:sp>
    <dsp:sp modelId="{4698642B-6881-4E4A-9E17-D51831922C41}">
      <dsp:nvSpPr>
        <dsp:cNvPr id="0" name=""/>
        <dsp:cNvSpPr/>
      </dsp:nvSpPr>
      <dsp:spPr>
        <a:xfrm rot="5400000">
          <a:off x="2985861" y="769042"/>
          <a:ext cx="737389" cy="51208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İŞLETME </a:t>
          </a:r>
          <a:r>
            <a:rPr lang="tr-TR" sz="2800" kern="1200" dirty="0" smtClean="0"/>
            <a:t>EĞİTİMİ</a:t>
          </a:r>
          <a:endParaRPr lang="tr-TR" sz="2800" kern="1200" dirty="0"/>
        </a:p>
      </dsp:txBody>
      <dsp:txXfrm rot="5400000">
        <a:off x="2985861" y="769042"/>
        <a:ext cx="737389" cy="5120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46477-6B2A-4A2C-9182-3AD0445F142A}" type="datetimeFigureOut">
              <a:rPr lang="tr-TR" smtClean="0"/>
              <a:pPr/>
              <a:t>3.5.2017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C0449-63F0-4535-80DA-C1BCE2CF52A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4373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C0449-63F0-4535-80DA-C1BCE2CF52A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16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B42B-BDBA-4B44-BCD1-521360D36ECE}" type="datetimeFigureOut">
              <a:rPr lang="tr-TR" smtClean="0"/>
              <a:pPr/>
              <a:t>3.5.2017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7BF71D5-E9CB-4CBF-883A-6FB4F6AD8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1228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B42B-BDBA-4B44-BCD1-521360D36ECE}" type="datetimeFigureOut">
              <a:rPr lang="tr-TR" smtClean="0"/>
              <a:pPr/>
              <a:t>3.5.2017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7BF71D5-E9CB-4CBF-883A-6FB4F6AD8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7524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B42B-BDBA-4B44-BCD1-521360D36ECE}" type="datetimeFigureOut">
              <a:rPr lang="tr-TR" smtClean="0"/>
              <a:pPr/>
              <a:t>3.5.2017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7BF71D5-E9CB-4CBF-883A-6FB4F6AD863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43365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B42B-BDBA-4B44-BCD1-521360D36ECE}" type="datetimeFigureOut">
              <a:rPr lang="tr-TR" smtClean="0"/>
              <a:pPr/>
              <a:t>3.5.2017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7BF71D5-E9CB-4CBF-883A-6FB4F6AD8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35811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B42B-BDBA-4B44-BCD1-521360D36ECE}" type="datetimeFigureOut">
              <a:rPr lang="tr-TR" smtClean="0"/>
              <a:pPr/>
              <a:t>3.5.2017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7BF71D5-E9CB-4CBF-883A-6FB4F6AD863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60693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B42B-BDBA-4B44-BCD1-521360D36ECE}" type="datetimeFigureOut">
              <a:rPr lang="tr-TR" smtClean="0"/>
              <a:pPr/>
              <a:t>3.5.2017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7BF71D5-E9CB-4CBF-883A-6FB4F6AD8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81461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B42B-BDBA-4B44-BCD1-521360D36ECE}" type="datetimeFigureOut">
              <a:rPr lang="tr-TR" smtClean="0"/>
              <a:pPr/>
              <a:t>3.5.2017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71D5-E9CB-4CBF-883A-6FB4F6AD8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41939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B42B-BDBA-4B44-BCD1-521360D36ECE}" type="datetimeFigureOut">
              <a:rPr lang="tr-TR" smtClean="0"/>
              <a:pPr/>
              <a:t>3.5.2017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71D5-E9CB-4CBF-883A-6FB4F6AD8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6069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B42B-BDBA-4B44-BCD1-521360D36ECE}" type="datetimeFigureOut">
              <a:rPr lang="tr-TR" smtClean="0"/>
              <a:pPr/>
              <a:t>3.5.2017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71D5-E9CB-4CBF-883A-6FB4F6AD8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3863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B42B-BDBA-4B44-BCD1-521360D36ECE}" type="datetimeFigureOut">
              <a:rPr lang="tr-TR" smtClean="0"/>
              <a:pPr/>
              <a:t>3.5.2017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7BF71D5-E9CB-4CBF-883A-6FB4F6AD8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126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B42B-BDBA-4B44-BCD1-521360D36ECE}" type="datetimeFigureOut">
              <a:rPr lang="tr-TR" smtClean="0"/>
              <a:pPr/>
              <a:t>3.5.2017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7BF71D5-E9CB-4CBF-883A-6FB4F6AD8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7380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B42B-BDBA-4B44-BCD1-521360D36ECE}" type="datetimeFigureOut">
              <a:rPr lang="tr-TR" smtClean="0"/>
              <a:pPr/>
              <a:t>3.5.2017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7BF71D5-E9CB-4CBF-883A-6FB4F6AD8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7519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B42B-BDBA-4B44-BCD1-521360D36ECE}" type="datetimeFigureOut">
              <a:rPr lang="tr-TR" smtClean="0"/>
              <a:pPr/>
              <a:t>3.5.2017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71D5-E9CB-4CBF-883A-6FB4F6AD8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4486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B42B-BDBA-4B44-BCD1-521360D36ECE}" type="datetimeFigureOut">
              <a:rPr lang="tr-TR" smtClean="0"/>
              <a:pPr/>
              <a:t>3.5.2017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71D5-E9CB-4CBF-883A-6FB4F6AD8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8600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B42B-BDBA-4B44-BCD1-521360D36ECE}" type="datetimeFigureOut">
              <a:rPr lang="tr-TR" smtClean="0"/>
              <a:pPr/>
              <a:t>3.5.2017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71D5-E9CB-4CBF-883A-6FB4F6AD8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3120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B42B-BDBA-4B44-BCD1-521360D36ECE}" type="datetimeFigureOut">
              <a:rPr lang="tr-TR" smtClean="0"/>
              <a:pPr/>
              <a:t>3.5.2017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7BF71D5-E9CB-4CBF-883A-6FB4F6AD8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0709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0B42B-BDBA-4B44-BCD1-521360D36ECE}" type="datetimeFigureOut">
              <a:rPr lang="tr-TR" smtClean="0"/>
              <a:pPr/>
              <a:t>3.5.2017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7BF71D5-E9CB-4CBF-883A-6FB4F6AD8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6584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  <p:sldLayoutId id="2147484201" r:id="rId12"/>
    <p:sldLayoutId id="2147484202" r:id="rId13"/>
    <p:sldLayoutId id="2147484203" r:id="rId14"/>
    <p:sldLayoutId id="2147484204" r:id="rId15"/>
    <p:sldLayoutId id="21474842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  <a:t>Neden Mesleki ve Teknik Eğitim Okulları?</a:t>
            </a:r>
            <a:endParaRPr lang="tr-TR" dirty="0">
              <a:solidFill>
                <a:schemeClr val="tx1">
                  <a:lumMod val="95000"/>
                </a:schemeClr>
              </a:solidFill>
              <a:latin typeface="DINT  Bold" pitchFamily="2" charset="0"/>
            </a:endParaRPr>
          </a:p>
        </p:txBody>
      </p:sp>
      <p:pic>
        <p:nvPicPr>
          <p:cNvPr id="4" name="3 Resim" descr="meb logo cd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80644" y="548680"/>
            <a:ext cx="1124744" cy="1124744"/>
          </a:xfrm>
          <a:prstGeom prst="rect">
            <a:avLst/>
          </a:prstGeom>
        </p:spPr>
      </p:pic>
      <p:sp>
        <p:nvSpPr>
          <p:cNvPr id="5" name="4 Metin kutusu"/>
          <p:cNvSpPr txBox="1"/>
          <p:nvPr/>
        </p:nvSpPr>
        <p:spPr>
          <a:xfrm>
            <a:off x="2482776" y="1844824"/>
            <a:ext cx="43204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KOCAELİ – İZMİT</a:t>
            </a:r>
          </a:p>
          <a:p>
            <a:pPr algn="ctr"/>
            <a:r>
              <a:rPr lang="tr-TR" b="1" dirty="0" smtClean="0"/>
              <a:t>İZMİT MİLLİ EĞİTİM MÜDÜRLÜĞÜ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  <a:t>Neden Mesleki ve Teknik Eğitim Okulları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  <a:t>?</a:t>
            </a:r>
            <a:br>
              <a:rPr lang="tr-TR" dirty="0" smtClean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</a:br>
            <a:r>
              <a:rPr lang="tr-TR" dirty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  <a:t/>
            </a:r>
            <a:br>
              <a:rPr lang="tr-TR" dirty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</a:br>
            <a:r>
              <a:rPr lang="tr-TR" dirty="0" smtClean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  <a:t/>
            </a:r>
            <a:br>
              <a:rPr lang="tr-TR" dirty="0" smtClean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</a:b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>
          <a:xfrm>
            <a:off x="1043608" y="2799660"/>
            <a:ext cx="4096339" cy="31089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12.sınıfta işletmelerde beceri eğitimi kapsamında staj yapan öğrencilerimiz devlet katkısı alarak net asgari ücretin %30 maaş alırlar.</a:t>
            </a:r>
          </a:p>
          <a:p>
            <a:pPr marL="0" indent="0">
              <a:lnSpc>
                <a:spcPct val="150000"/>
              </a:lnSpc>
              <a:buNone/>
            </a:pPr>
            <a:endParaRPr lang="tr-TR" dirty="0"/>
          </a:p>
        </p:txBody>
      </p:sp>
      <p:sp>
        <p:nvSpPr>
          <p:cNvPr id="8" name="Metin Yer Tutucusu 2"/>
          <p:cNvSpPr>
            <a:spLocks noGrp="1"/>
          </p:cNvSpPr>
          <p:nvPr>
            <p:ph type="body" idx="1"/>
          </p:nvPr>
        </p:nvSpPr>
        <p:spPr>
          <a:xfrm>
            <a:off x="1043608" y="1700807"/>
            <a:ext cx="4096339" cy="1656185"/>
          </a:xfrm>
        </p:spPr>
        <p:txBody>
          <a:bodyPr/>
          <a:lstStyle/>
          <a:p>
            <a:r>
              <a:rPr lang="tr-TR" dirty="0" smtClean="0"/>
              <a:t>Mezunlarımızın avantajları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13" name="İçerik Yer Tutucusu 12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417344" y="1988841"/>
            <a:ext cx="3331120" cy="312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4451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  <a:t>Neden Mesleki ve Teknik Eğitim Okulları?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>
          <a:xfrm>
            <a:off x="1835696" y="1844824"/>
            <a:ext cx="6858000" cy="388843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r-TR" sz="1800" dirty="0" smtClean="0"/>
              <a:t>	</a:t>
            </a:r>
          </a:p>
          <a:p>
            <a:pPr>
              <a:lnSpc>
                <a:spcPct val="150000"/>
              </a:lnSpc>
              <a:buNone/>
            </a:pPr>
            <a:r>
              <a:rPr lang="tr-TR" sz="1800" dirty="0" smtClean="0"/>
              <a:t>	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Sayısı yüz binleri geçen lisans mezunlarının işsiz olması, işverenlerin ise meslek lisesi mezunlarını tercih etmesi mesleki ve teknik eğitim kurumlarının önemini bir daha ortaya çıkarmaktadır.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Anadolu Teknik Programı ve Anadolu Meslek Programı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>
          <a:xfrm>
            <a:off x="1187624" y="692696"/>
            <a:ext cx="7632848" cy="31683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/>
              <a:t>.</a:t>
            </a:r>
            <a:r>
              <a:rPr lang="tr-TR" dirty="0" smtClean="0"/>
              <a:t> </a:t>
            </a: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Okullarımızda 9.sınıfta ortak program eğitimi verilir. 9.sınıfın sonunda öğrenciler, Yılsonu not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ortalaması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 puan ve üzeri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olanlar Anadolu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Teknik Programına girerek Mesleki ve Teknik eğitim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yanında Akademik dersleri de okuyup ÖSYM sınavında göstereceği başarı ile gideceği üniversitede Kaliteli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nitelikli mühendis bilgisine sahip olurlar.</a:t>
            </a:r>
          </a:p>
          <a:p>
            <a:endParaRPr lang="tr-TR" dirty="0"/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849105031"/>
              </p:ext>
            </p:extLst>
          </p:nvPr>
        </p:nvGraphicFramePr>
        <p:xfrm>
          <a:off x="2843808" y="3929634"/>
          <a:ext cx="4464496" cy="2739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9" name="18 Dirsek Bağlayıcısı"/>
          <p:cNvCxnSpPr/>
          <p:nvPr/>
        </p:nvCxnSpPr>
        <p:spPr>
          <a:xfrm flipV="1">
            <a:off x="4807752" y="4797152"/>
            <a:ext cx="432048" cy="3600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Dirsek Bağlayıcısı"/>
          <p:cNvCxnSpPr/>
          <p:nvPr/>
        </p:nvCxnSpPr>
        <p:spPr>
          <a:xfrm>
            <a:off x="4788024" y="5445224"/>
            <a:ext cx="432048" cy="21602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Anadolu Teknik Programı ve Anadolu Meslek Programı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>
          <a:xfrm>
            <a:off x="1763688" y="692696"/>
            <a:ext cx="6858000" cy="30175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2000" dirty="0" smtClean="0"/>
              <a:t>.Okullarımızdaki Anadolu </a:t>
            </a:r>
            <a:r>
              <a:rPr lang="tr-TR" sz="2000" dirty="0"/>
              <a:t>Meslek programlarında ise;</a:t>
            </a:r>
          </a:p>
          <a:p>
            <a:pPr>
              <a:buNone/>
            </a:pPr>
            <a:endParaRPr lang="tr-TR" sz="2000" dirty="0"/>
          </a:p>
          <a:p>
            <a:pPr>
              <a:buNone/>
            </a:pPr>
            <a:r>
              <a:rPr lang="tr-TR" sz="2000" dirty="0"/>
              <a:t>. İşletme, fabrika ve sektörün ihtiyacı olan </a:t>
            </a:r>
            <a:r>
              <a:rPr lang="tr-TR" sz="2000" dirty="0" smtClean="0"/>
              <a:t>nitelikli</a:t>
            </a:r>
          </a:p>
          <a:p>
            <a:pPr>
              <a:buNone/>
            </a:pPr>
            <a:r>
              <a:rPr lang="tr-TR" sz="2000" dirty="0"/>
              <a:t> </a:t>
            </a:r>
            <a:r>
              <a:rPr lang="tr-TR" sz="2000" dirty="0" smtClean="0"/>
              <a:t> işgücü yetişmektedir</a:t>
            </a:r>
            <a:r>
              <a:rPr lang="tr-TR" sz="2000" dirty="0"/>
              <a:t>.</a:t>
            </a:r>
          </a:p>
          <a:p>
            <a:pPr>
              <a:buNone/>
            </a:pPr>
            <a:endParaRPr lang="tr-TR" dirty="0"/>
          </a:p>
        </p:txBody>
      </p:sp>
      <p:graphicFrame>
        <p:nvGraphicFramePr>
          <p:cNvPr id="9" name="8 Diyagram"/>
          <p:cNvGraphicFramePr/>
          <p:nvPr/>
        </p:nvGraphicFramePr>
        <p:xfrm>
          <a:off x="2843808" y="3645024"/>
          <a:ext cx="4464496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9" name="18 Dirsek Bağlayıcısı"/>
          <p:cNvCxnSpPr/>
          <p:nvPr/>
        </p:nvCxnSpPr>
        <p:spPr>
          <a:xfrm flipV="1">
            <a:off x="4788024" y="4365104"/>
            <a:ext cx="432048" cy="3600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Dirsek Bağlayıcısı"/>
          <p:cNvCxnSpPr/>
          <p:nvPr/>
        </p:nvCxnSpPr>
        <p:spPr>
          <a:xfrm>
            <a:off x="4788024" y="5229200"/>
            <a:ext cx="432048" cy="21602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49511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Diyagram"/>
          <p:cNvGraphicFramePr/>
          <p:nvPr/>
        </p:nvGraphicFramePr>
        <p:xfrm>
          <a:off x="2051720" y="1772816"/>
          <a:ext cx="5915000" cy="4097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56984" cy="1224136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rgbClr val="FFC000"/>
                </a:solidFill>
              </a:rPr>
              <a:t>Anadolu Teknik Programı ve Anadolu Meslek Programı</a:t>
            </a:r>
            <a:endParaRPr lang="tr-TR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899592" y="2708920"/>
            <a:ext cx="7503368" cy="3739680"/>
          </a:xfrm>
        </p:spPr>
        <p:txBody>
          <a:bodyPr>
            <a:normAutofit/>
          </a:bodyPr>
          <a:lstStyle/>
          <a:p>
            <a:pPr algn="ctr"/>
            <a:r>
              <a:rPr lang="tr-TR" sz="2800" dirty="0" smtClean="0"/>
              <a:t>MESLEKİ VE TEKNİK ANADOLU LİSELERİNİ</a:t>
            </a:r>
          </a:p>
          <a:p>
            <a:pPr algn="ctr"/>
            <a:r>
              <a:rPr lang="tr-TR" sz="2800" dirty="0" smtClean="0"/>
              <a:t>TANIMADAN KARAR VERMEYİN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763688" y="1340768"/>
            <a:ext cx="6192688" cy="4392488"/>
          </a:xfrm>
        </p:spPr>
        <p:txBody>
          <a:bodyPr>
            <a:noAutofit/>
          </a:bodyPr>
          <a:lstStyle/>
          <a:p>
            <a:r>
              <a:rPr lang="tr-TR" sz="3200" dirty="0" smtClean="0"/>
              <a:t>Her Meslek Bir Altın Bileziktir</a:t>
            </a:r>
          </a:p>
          <a:p>
            <a:endParaRPr lang="tr-TR" sz="3200" dirty="0" smtClean="0"/>
          </a:p>
          <a:p>
            <a:r>
              <a:rPr lang="tr-TR" sz="4800" dirty="0" smtClean="0"/>
              <a:t>SAHİP OLACAĞINIZ </a:t>
            </a:r>
            <a:r>
              <a:rPr lang="tr-TR" sz="4800" b="1" dirty="0" smtClean="0"/>
              <a:t>MESLEK</a:t>
            </a:r>
            <a:r>
              <a:rPr lang="tr-TR" sz="4800" dirty="0" smtClean="0"/>
              <a:t> </a:t>
            </a:r>
            <a:r>
              <a:rPr lang="tr-TR" sz="4800" dirty="0" smtClean="0"/>
              <a:t>İLE, </a:t>
            </a:r>
            <a:r>
              <a:rPr lang="tr-TR" sz="4800" b="1" dirty="0" smtClean="0"/>
              <a:t>HAYATA</a:t>
            </a:r>
          </a:p>
          <a:p>
            <a:r>
              <a:rPr lang="tr-TR" sz="4800" dirty="0" smtClean="0"/>
              <a:t>DAHA </a:t>
            </a:r>
            <a:r>
              <a:rPr lang="tr-TR" sz="4800" b="1" dirty="0" smtClean="0"/>
              <a:t>GÜVENLE</a:t>
            </a:r>
            <a:r>
              <a:rPr lang="tr-TR" sz="4800" dirty="0" smtClean="0"/>
              <a:t> </a:t>
            </a:r>
            <a:r>
              <a:rPr lang="tr-TR" sz="4800" dirty="0" smtClean="0"/>
              <a:t>BAKACAKSINIZ</a:t>
            </a:r>
            <a:endParaRPr lang="tr-TR" sz="4800" dirty="0" smtClean="0"/>
          </a:p>
          <a:p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076698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  <a:t>Neden Mesleki ve Teknik Eğitim Okulları?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19673" y="1700808"/>
            <a:ext cx="6914728" cy="475252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Bilim, sanayi ve teknolojinin sürekli geliştiği, bireysel tasarımların ön plana çıktığı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 dünyasında 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mutlu olarak hayatlarını sürdürecekleri bir meslekte çalışmaları için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Yenilikçi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girişimci ve tasarımcı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olmak için;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Tercih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edilen Mesleklerde yetkin nitelikli bireyler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olabilmeleri için;</a:t>
            </a:r>
          </a:p>
          <a:p>
            <a:pPr>
              <a:lnSpc>
                <a:spcPct val="150000"/>
              </a:lnSpc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Çünkü;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Öğrencilerimiz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mesleki ve teknik eğitim veren okullarımızda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Tercih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ettikleri alan/dalda Mesleki Eğitim alabilmektedirler. 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106570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63689" y="836712"/>
            <a:ext cx="6770712" cy="5040560"/>
          </a:xfrm>
        </p:spPr>
        <p:txBody>
          <a:bodyPr>
            <a:normAutofit/>
          </a:bodyPr>
          <a:lstStyle/>
          <a:p>
            <a:endPara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kapsamda,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İzmit İlçemizde,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MTAL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Mesleki ve Teknik Eğitim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Alanında Eğitim-Öğretim yapılmaktadır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 bize, Öğrencilerimizin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tercih seçeneğinin oldukça fazla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olduğunu da göstermektedir.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362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2415" y="548680"/>
            <a:ext cx="6591985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Mesleki ve Teknik Eğitim veren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okullarımıza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akademik başarısı düşük olanların gönderildiği okullar algısı yanlıştır. </a:t>
            </a:r>
            <a:endPara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Ülkelerin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gelişmişliğine,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Mesleki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Teknik Eğitimde nitelikli/akademik algısı yüksek öğrencilerle ulaşılır.</a:t>
            </a:r>
          </a:p>
          <a:p>
            <a:pPr marL="0" indent="0">
              <a:lnSpc>
                <a:spcPct val="150000"/>
              </a:lnSpc>
              <a:buNone/>
            </a:pPr>
            <a:endPara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Anadolu Liselerine, 400-450 puanla giden öğrencilerin üniversite sınavında marka üniversiteler ve marka bölümlere yerleşmesi zordur. </a:t>
            </a:r>
          </a:p>
          <a:p>
            <a:pPr marL="0" indent="0">
              <a:buNone/>
            </a:pPr>
            <a:r>
              <a:rPr lang="tr-TR" sz="2000" b="1" dirty="0" smtClean="0"/>
              <a:t> 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xmlns="" val="359510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339752" y="1268760"/>
          <a:ext cx="5040560" cy="194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381"/>
                <a:gridCol w="945105"/>
                <a:gridCol w="866346"/>
                <a:gridCol w="1102623"/>
                <a:gridCol w="945105"/>
              </a:tblGrid>
              <a:tr h="74233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OKUL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PUAN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YUZDELİK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TEOG SINAVA GİREN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TEOG SIRA</a:t>
                      </a:r>
                      <a:endParaRPr lang="tr-TR" sz="1200" dirty="0"/>
                    </a:p>
                  </a:txBody>
                  <a:tcPr/>
                </a:tc>
              </a:tr>
              <a:tr h="600939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ANADOLU LİSESİ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450.522</a:t>
                      </a:r>
                      <a:endParaRPr lang="tr-T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% 8.50</a:t>
                      </a:r>
                      <a:endParaRPr lang="tr-T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1.174.000</a:t>
                      </a:r>
                      <a:endParaRPr lang="tr-T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99.790</a:t>
                      </a:r>
                      <a:endParaRPr lang="tr-TR" sz="1400" dirty="0"/>
                    </a:p>
                  </a:txBody>
                  <a:tcPr anchor="ctr"/>
                </a:tc>
              </a:tr>
              <a:tr h="6009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ANADOLU LİSESİ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403.023</a:t>
                      </a:r>
                      <a:endParaRPr lang="tr-T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% 19,6</a:t>
                      </a:r>
                      <a:endParaRPr lang="tr-T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1.174.000</a:t>
                      </a:r>
                      <a:endParaRPr lang="tr-T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smtClean="0"/>
                        <a:t>230.104</a:t>
                      </a:r>
                      <a:endParaRPr lang="tr-TR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2411760" y="3789040"/>
          <a:ext cx="5040562" cy="2074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034"/>
                <a:gridCol w="1238034"/>
                <a:gridCol w="1149602"/>
                <a:gridCol w="1414892"/>
              </a:tblGrid>
              <a:tr h="74233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ÖSYM YUZDELİK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ÖSYM SINAVINA GİREN 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KONTENJAN LİSANS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OSYM SINAVI SIRALAMASI</a:t>
                      </a:r>
                      <a:endParaRPr lang="tr-TR" sz="1200" dirty="0"/>
                    </a:p>
                  </a:txBody>
                  <a:tcPr/>
                </a:tc>
              </a:tr>
              <a:tr h="60093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%8.50</a:t>
                      </a:r>
                      <a:endParaRPr lang="tr-T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2.265.844</a:t>
                      </a:r>
                      <a:endParaRPr lang="tr-T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449.018</a:t>
                      </a:r>
                      <a:endParaRPr lang="tr-T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192.597</a:t>
                      </a:r>
                      <a:endParaRPr lang="tr-TR" sz="1400" dirty="0"/>
                    </a:p>
                  </a:txBody>
                  <a:tcPr anchor="ctr"/>
                </a:tc>
              </a:tr>
              <a:tr h="60093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% 19.6</a:t>
                      </a:r>
                      <a:endParaRPr lang="tr-T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2.265.844</a:t>
                      </a:r>
                      <a:endParaRPr lang="tr-T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449.018</a:t>
                      </a:r>
                    </a:p>
                    <a:p>
                      <a:pPr algn="ctr"/>
                      <a:endParaRPr lang="tr-T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444.106</a:t>
                      </a:r>
                      <a:endParaRPr lang="tr-TR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585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475656" y="980728"/>
          <a:ext cx="6768752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272"/>
                <a:gridCol w="2162240"/>
                <a:gridCol w="2162240"/>
              </a:tblGrid>
              <a:tr h="504056">
                <a:tc>
                  <a:txBody>
                    <a:bodyPr/>
                    <a:lstStyle/>
                    <a:p>
                      <a:r>
                        <a:rPr lang="tr-TR" dirty="0" smtClean="0"/>
                        <a:t>LİSANS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TAVAN</a:t>
                      </a:r>
                      <a:r>
                        <a:rPr lang="tr-TR" baseline="0" dirty="0" smtClean="0"/>
                        <a:t> SIRALAMA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LYS/YGS</a:t>
                      </a:r>
                      <a:r>
                        <a:rPr lang="tr-TR" baseline="0" dirty="0" smtClean="0"/>
                        <a:t> SIRASI</a:t>
                      </a:r>
                      <a:endParaRPr lang="tr-TR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tr-TR" dirty="0" smtClean="0"/>
                        <a:t>HUKUK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EN DÜŞÜK SIRA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150.000</a:t>
                      </a:r>
                      <a:endParaRPr lang="tr-TR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tr-TR" dirty="0" smtClean="0"/>
                        <a:t>MUHENDİSLİK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EN DÜŞÜK SIRA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240.000</a:t>
                      </a:r>
                      <a:endParaRPr lang="tr-TR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tr-TR" dirty="0" smtClean="0"/>
                        <a:t>MİMARLIK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EN DÜŞÜK SIRA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200.000</a:t>
                      </a:r>
                      <a:endParaRPr lang="tr-T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1259632" y="3933056"/>
            <a:ext cx="7632847" cy="151216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durumda Anadolu Liselerinden  meslek sahibi olmadan mezun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olduklarından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  hayatına atılmalarında güçlük çekmektedirler.  </a:t>
            </a:r>
          </a:p>
          <a:p>
            <a:pPr>
              <a:lnSpc>
                <a:spcPct val="150000"/>
              </a:lnSpc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Yer Tutucusu"/>
          <p:cNvSpPr>
            <a:spLocks noGrp="1"/>
          </p:cNvSpPr>
          <p:nvPr>
            <p:ph type="body" idx="1"/>
          </p:nvPr>
        </p:nvSpPr>
        <p:spPr>
          <a:xfrm>
            <a:off x="1187625" y="2223398"/>
            <a:ext cx="4003362" cy="576262"/>
          </a:xfrm>
        </p:spPr>
        <p:txBody>
          <a:bodyPr>
            <a:normAutofit/>
          </a:bodyPr>
          <a:lstStyle/>
          <a:p>
            <a:r>
              <a:rPr lang="tr-TR" dirty="0" smtClean="0"/>
              <a:t>Mezunlarımızın avantajları</a:t>
            </a:r>
            <a:endParaRPr lang="tr-TR" dirty="0"/>
          </a:p>
        </p:txBody>
      </p:sp>
      <p:sp>
        <p:nvSpPr>
          <p:cNvPr id="7" name="6 Metin Yer Tutucusu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tr-TR" sz="1400" dirty="0" smtClean="0"/>
              <a:t>Belgeler</a:t>
            </a:r>
            <a:endParaRPr lang="tr-TR" sz="1400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r>
              <a:rPr lang="tr-TR" dirty="0" smtClean="0"/>
              <a:t>	</a:t>
            </a:r>
            <a:endParaRPr lang="tr-TR" dirty="0"/>
          </a:p>
        </p:txBody>
      </p:sp>
      <p:pic>
        <p:nvPicPr>
          <p:cNvPr id="11" name="10 Resim" descr="işye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69213" y="3524570"/>
            <a:ext cx="3247120" cy="2592288"/>
          </a:xfrm>
          <a:prstGeom prst="rect">
            <a:avLst/>
          </a:prstGeom>
        </p:spPr>
      </p:pic>
      <p:sp>
        <p:nvSpPr>
          <p:cNvPr id="9" name="3 Başlık"/>
          <p:cNvSpPr>
            <a:spLocks noGrp="1"/>
          </p:cNvSpPr>
          <p:nvPr>
            <p:ph type="title"/>
          </p:nvPr>
        </p:nvSpPr>
        <p:spPr>
          <a:xfrm>
            <a:off x="1331640" y="624110"/>
            <a:ext cx="3672408" cy="159928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  <a:t>Neden Mesleki ve Teknik Eğitim Okulları?</a:t>
            </a:r>
            <a:endParaRPr lang="tr-TR" dirty="0"/>
          </a:p>
        </p:txBody>
      </p:sp>
      <p:sp>
        <p:nvSpPr>
          <p:cNvPr id="12" name="5 İçerik Yer Tutucusu"/>
          <p:cNvSpPr>
            <a:spLocks noGrp="1"/>
          </p:cNvSpPr>
          <p:nvPr>
            <p:ph sz="half" idx="2"/>
          </p:nvPr>
        </p:nvSpPr>
        <p:spPr>
          <a:xfrm>
            <a:off x="1331641" y="3212976"/>
            <a:ext cx="3815136" cy="290388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Öğrencilerimiz liseyi bitirdiklerinde eğitim gördükleri alan ve dalda hem diploma hem de işyeri açma belgesine sahip olup «teknisyen» unvanı kazanırlar. </a:t>
            </a:r>
          </a:p>
        </p:txBody>
      </p:sp>
      <p:pic>
        <p:nvPicPr>
          <p:cNvPr id="13" name="9 Resim" descr="05123310_diploma_meslek_lise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69213" y="908720"/>
            <a:ext cx="3247120" cy="257753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  <a:t>Neden Mesleki ve Teknik Eğitim Okulları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  <a:t>?</a:t>
            </a:r>
            <a:br>
              <a:rPr lang="tr-TR" dirty="0" smtClean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</a:br>
            <a:r>
              <a:rPr lang="tr-TR" dirty="0" smtClean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  <a:t/>
            </a:r>
            <a:br>
              <a:rPr lang="tr-TR" dirty="0" smtClean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</a:br>
            <a:r>
              <a:rPr lang="tr-TR" dirty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  <a:t/>
            </a:r>
            <a:br>
              <a:rPr lang="tr-TR" dirty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</a:b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115617" y="1988841"/>
            <a:ext cx="4024332" cy="81082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Mezunlarımızın </a:t>
            </a:r>
            <a:r>
              <a:rPr lang="tr-TR" dirty="0"/>
              <a:t>avantajları</a:t>
            </a:r>
          </a:p>
          <a:p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>
          <a:xfrm>
            <a:off x="940071" y="2549650"/>
            <a:ext cx="4194867" cy="368766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 mezun olan öğrencilerimiz; aldığı ve başardığı modülleri, dersleri ve kredileri gösteren belge ve yurt dışı iş başvurularında, eğitim sertifikalarını ve diplomalarını sunma ve açıklama konusunda yardımcı olan EUROPASS Sertifika Eklerine sahip olurlar. 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3"/>
          </p:nvPr>
        </p:nvSpPr>
        <p:spPr>
          <a:xfrm>
            <a:off x="5656154" y="1412776"/>
            <a:ext cx="2873239" cy="138688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ERUO PASS BELGESİ</a:t>
            </a:r>
            <a:endParaRPr lang="tr-TR" dirty="0"/>
          </a:p>
        </p:txBody>
      </p:sp>
      <p:sp>
        <p:nvSpPr>
          <p:cNvPr id="7" name="AutoShape 2" descr="europass belgesi meslek lisesi ile ilgili görsel sonucu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AutoShape 4" descr="europass belgesi meslek lisesi ile ilgili görsel sonucu"/>
          <p:cNvSpPr>
            <a:spLocks noChangeAspect="1" noChangeArrowheads="1"/>
          </p:cNvSpPr>
          <p:nvPr/>
        </p:nvSpPr>
        <p:spPr bwMode="auto">
          <a:xfrm>
            <a:off x="120650" y="-412884"/>
            <a:ext cx="304800" cy="73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9" name="AutoShape 6" descr="europass belgesi meslek lisesi ile ilgili görsel sonucu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39946" y="1268760"/>
            <a:ext cx="3894515" cy="216024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39947" y="3428999"/>
            <a:ext cx="3894514" cy="247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046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47664" y="624110"/>
            <a:ext cx="6986736" cy="1280890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  <a:t>Neden Mesleki ve Teknik 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  <a:t>Eğitim </a:t>
            </a:r>
            <a:r>
              <a:rPr lang="tr-TR" dirty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  <a:t>Okulları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  <a:t>?</a:t>
            </a:r>
            <a:br>
              <a:rPr lang="tr-TR" dirty="0" smtClean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</a:br>
            <a:r>
              <a:rPr lang="tr-TR" dirty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  <a:t/>
            </a:r>
            <a:br>
              <a:rPr lang="tr-TR" dirty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</a:br>
            <a:r>
              <a:rPr lang="tr-TR" dirty="0" smtClean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  <a:t/>
            </a:r>
            <a:br>
              <a:rPr lang="tr-TR" dirty="0" smtClean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</a:br>
            <a:r>
              <a:rPr lang="tr-TR" dirty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  <a:t/>
            </a:r>
            <a:br>
              <a:rPr lang="tr-TR" dirty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</a:br>
            <a:r>
              <a:rPr lang="tr-TR" dirty="0" smtClean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  <a:t> </a:t>
            </a:r>
            <a:br>
              <a:rPr lang="tr-TR" dirty="0" smtClean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</a:br>
            <a:r>
              <a:rPr lang="tr-TR" dirty="0" smtClean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  <a:t/>
            </a:r>
            <a:br>
              <a:rPr lang="tr-TR" dirty="0" smtClean="0">
                <a:solidFill>
                  <a:schemeClr val="tx1">
                    <a:lumMod val="95000"/>
                  </a:schemeClr>
                </a:solidFill>
                <a:latin typeface="DINT  Bold" pitchFamily="2" charset="0"/>
              </a:rPr>
            </a:b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71600" y="1700808"/>
            <a:ext cx="4168347" cy="936104"/>
          </a:xfrm>
        </p:spPr>
        <p:txBody>
          <a:bodyPr/>
          <a:lstStyle/>
          <a:p>
            <a:r>
              <a:rPr lang="tr-TR" dirty="0" smtClean="0"/>
              <a:t>Mezunlarımızın avantajları</a:t>
            </a:r>
            <a:endParaRPr lang="tr-TR" dirty="0"/>
          </a:p>
          <a:p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>
          <a:xfrm>
            <a:off x="971600" y="2802888"/>
            <a:ext cx="4168347" cy="3105703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Öğrencilerimiz 10.sınıf alan eğitime geçtiklerinde devlet tarafından Sigortalı olurlar.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3"/>
          </p:nvPr>
        </p:nvSpPr>
        <p:spPr>
          <a:xfrm>
            <a:off x="5656154" y="1556792"/>
            <a:ext cx="2873239" cy="1242868"/>
          </a:xfrm>
        </p:spPr>
        <p:txBody>
          <a:bodyPr/>
          <a:lstStyle/>
          <a:p>
            <a:r>
              <a:rPr lang="tr-TR" dirty="0" smtClean="0"/>
              <a:t>Eler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5187" y="1556792"/>
            <a:ext cx="3195638" cy="3413275"/>
          </a:xfrm>
        </p:spPr>
      </p:pic>
      <p:sp>
        <p:nvSpPr>
          <p:cNvPr id="7" name="AutoShape 2" descr="alan eğitimi meslek lise sigortası ile ilgili görsel sonucu"/>
          <p:cNvSpPr>
            <a:spLocks noChangeAspect="1" noChangeArrowheads="1"/>
          </p:cNvSpPr>
          <p:nvPr/>
        </p:nvSpPr>
        <p:spPr bwMode="auto">
          <a:xfrm>
            <a:off x="-31750" y="-489110"/>
            <a:ext cx="304800" cy="65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AutoShape 4" descr="alan eğitimi meslek lise sigortası ile ilgili görsel sonucu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9121365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615</TotalTime>
  <Words>517</Words>
  <Application>Microsoft Office PowerPoint</Application>
  <PresentationFormat>Ekran Gösterisi (4:3)</PresentationFormat>
  <Paragraphs>132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Duman</vt:lpstr>
      <vt:lpstr>Neden Mesleki ve Teknik Eğitim Okulları?</vt:lpstr>
      <vt:lpstr>Neden Mesleki ve Teknik Eğitim Okulları?</vt:lpstr>
      <vt:lpstr>Slayt 3</vt:lpstr>
      <vt:lpstr>Slayt 4</vt:lpstr>
      <vt:lpstr>Slayt 5</vt:lpstr>
      <vt:lpstr>Slayt 6</vt:lpstr>
      <vt:lpstr>Neden Mesleki ve Teknik Eğitim Okulları?</vt:lpstr>
      <vt:lpstr>Neden Mesleki ve Teknik Eğitim Okulları?   </vt:lpstr>
      <vt:lpstr>Neden Mesleki ve Teknik Eğitim Okulları?       </vt:lpstr>
      <vt:lpstr>Neden Mesleki ve Teknik Eğitim Okulları?   </vt:lpstr>
      <vt:lpstr>Neden Mesleki ve Teknik Eğitim Okulları?</vt:lpstr>
      <vt:lpstr>Anadolu Teknik Programı ve Anadolu Meslek Programı</vt:lpstr>
      <vt:lpstr>Anadolu Teknik Programı ve Anadolu Meslek Programı</vt:lpstr>
      <vt:lpstr>Anadolu Teknik Programı ve Anadolu Meslek Programı</vt:lpstr>
      <vt:lpstr>Slayt 15</vt:lpstr>
      <vt:lpstr>Slayt 16</vt:lpstr>
    </vt:vector>
  </TitlesOfParts>
  <Company>NeC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Neden Mesleki ve Teknik Eğitim Okulları?</dc:title>
  <dc:creator>CemŞahin</dc:creator>
  <cp:lastModifiedBy>Okul</cp:lastModifiedBy>
  <cp:revision>77</cp:revision>
  <dcterms:created xsi:type="dcterms:W3CDTF">2016-04-07T12:26:30Z</dcterms:created>
  <dcterms:modified xsi:type="dcterms:W3CDTF">2017-05-03T06:27:12Z</dcterms:modified>
</cp:coreProperties>
</file>